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6" r:id="rId1"/>
  </p:sldMasterIdLst>
  <p:sldIdLst>
    <p:sldId id="256" r:id="rId2"/>
    <p:sldId id="258" r:id="rId3"/>
    <p:sldId id="262" r:id="rId4"/>
    <p:sldId id="257" r:id="rId5"/>
    <p:sldId id="261" r:id="rId6"/>
    <p:sldId id="259" r:id="rId7"/>
    <p:sldId id="260" r:id="rId8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5" d="100"/>
          <a:sy n="75" d="100"/>
        </p:scale>
        <p:origin x="540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95C89-2E28-4777-95B0-BA7EECAE3B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9928" y="987552"/>
            <a:ext cx="8385048" cy="3081528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052321-4D71-4DA8-BD2C-DC22FC1525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05506" y="4480561"/>
            <a:ext cx="5993892" cy="1166495"/>
          </a:xfrm>
        </p:spPr>
        <p:txBody>
          <a:bodyPr>
            <a:normAutofit/>
          </a:bodyPr>
          <a:lstStyle>
            <a:lvl1pPr marL="0" indent="0" algn="ctr">
              <a:buNone/>
              <a:defRPr sz="1400" cap="all" spc="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D37183-71EA-4A92-8609-41ECB53F4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09F2E6-1ECC-4081-8EBF-C80C6C94A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C3FA67-CD72-4503-BA25-FEC880107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5842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83CBE-1EA9-4E8B-A281-C50B792E5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2EB1A0-A59D-4CB9-BABB-C6BF1D2E99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E6265B-940D-433C-AD76-2D6A42449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CAB98E-314F-45C4-9A64-AD3FAE051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E49F32-B214-4A0C-8669-7FE4BA445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7684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DE4A6D-DAA1-4551-A093-3C36C1C8CF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25FDA9-71CD-4B86-B291-BEBA43D8ED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D9F5B1-B635-4479-A426-B1D406650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833098-8769-47C3-80B2-C2942F984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EA9297-65D4-45BE-BE6C-5531FC6A5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3843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BA523-EF01-4656-9D54-347E984FD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D52871-79D5-420E-8207-BEF7BE44A9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6D32D3-8223-4851-BB8E-CB489B975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94444B-9FC3-414D-8EA0-15AB806D5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BC448B-FCF6-40C5-8BB6-15B70E889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0186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F79BA-620F-4443-807B-BE44F36F9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1709738"/>
            <a:ext cx="9430811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C9A625-6442-4047-B545-433C445121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9848" y="4589463"/>
            <a:ext cx="943081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8EAA30-3B1A-4BEA-9835-33D207245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256440-3149-446F-8105-485333B18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0FEDB1-D604-4E10-B334-5DB303498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5245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6E563-D552-439E-8DF5-45062D875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136873-2DD5-456E-A3A9-FE408419E3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9848" y="1825625"/>
            <a:ext cx="4684057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C6B04C-FB9E-4A9E-8892-4B5B702898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19802" y="1825625"/>
            <a:ext cx="4684058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E2F0B4-0E86-473E-BC42-78D856A00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2B9537-F43C-4042-B165-A00358F9E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9F52F-61F2-4FEE-8989-2FB400190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6454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32E5C-0B2D-4DB5-95F6-3C2C825DF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989993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8F1C53-3F27-42E6-BE80-1DF5798574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4872132" cy="823912"/>
          </a:xfrm>
        </p:spPr>
        <p:txBody>
          <a:bodyPr anchor="b">
            <a:noAutofit/>
          </a:bodyPr>
          <a:lstStyle>
            <a:lvl1pPr marL="0" indent="0">
              <a:buNone/>
              <a:defRPr sz="16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8CC6CB-F028-4322-B54F-571203106F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7" y="2510632"/>
            <a:ext cx="4872133" cy="3684588"/>
          </a:xfrm>
        </p:spPr>
        <p:txBody>
          <a:bodyPr/>
          <a:lstStyle>
            <a:lvl2pPr>
              <a:defRPr b="1"/>
            </a:lvl2pPr>
            <a:lvl3pPr>
              <a:defRPr b="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AD2CD7-554E-4EAA-BAF6-86ABB7E81D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89809" y="1681163"/>
            <a:ext cx="4849909" cy="823912"/>
          </a:xfrm>
        </p:spPr>
        <p:txBody>
          <a:bodyPr anchor="b">
            <a:noAutofit/>
          </a:bodyPr>
          <a:lstStyle>
            <a:lvl1pPr marL="0" indent="0">
              <a:buNone/>
              <a:defRPr sz="16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82A2D6-379C-4D26-90AC-9F2F46DCE7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89810" y="2505075"/>
            <a:ext cx="4872134" cy="3684588"/>
          </a:xfrm>
        </p:spPr>
        <p:txBody>
          <a:bodyPr/>
          <a:lstStyle>
            <a:lvl2pPr>
              <a:defRPr b="1"/>
            </a:lvl2pPr>
            <a:lvl3pPr>
              <a:defRPr b="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A0E4F3-8A65-4788-AE96-1FB2060F4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1/6/2024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522DA4-5EE1-440C-ADDE-D7B4F77B4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BC291E-B8EF-4ED7-A04A-23426C220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252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CB818-E8D0-497B-9A7E-4F281D0DB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E82B9D-CD58-4C05-8A78-CB6E0E9D4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1/6/2024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DE60CD-D6F3-40A7-BB8B-FEC8E3156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2B832-C4FE-4F88-85EA-DDC16A82B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3390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75B2FC-801A-44A4-96BF-26A9E8B2A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1/6/2024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127F04-7E7E-485C-8B30-6B89E5A69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933C81-AA74-4BCE-AA9E-56E5791D0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03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FD3CB-0541-46AD-B35E-0E0A1375E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F8EFDE-1D7D-46B8-AB55-A3C02EDD18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5652153" cy="5403850"/>
          </a:xfrm>
        </p:spPr>
        <p:txBody>
          <a:bodyPr/>
          <a:lstStyle>
            <a:lvl1pPr>
              <a:defRPr sz="3200"/>
            </a:lvl1pPr>
            <a:lvl2pPr>
              <a:defRPr sz="2800" b="1"/>
            </a:lvl2pPr>
            <a:lvl3pPr>
              <a:defRPr sz="2400" b="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11D2F5-DB36-4943-8A14-96AFC48830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6C07D4-6597-444C-9EFD-62021AE76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2D0D2C-70E8-4A24-9727-BEAF10B17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D9E0F6-7216-48A1-8BCA-770C6DE38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1576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CBEBD-5F1A-4111-A7F2-1CE82C9A6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0517FB-4008-4F68-B193-482971BA72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606C5F-0885-458F-9B21-47E60171BF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886F2E-B752-4D78-8DC4-C96A1A00E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C37751-8BB8-4224-870A-A2953E760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42CE94-BD7E-44B3-9B5E-67D4BD317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0746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1AFD227-869A-489C-A9B5-3F0498DF3C0C}"/>
              </a:ext>
            </a:extLst>
          </p:cNvPr>
          <p:cNvGrpSpPr/>
          <p:nvPr/>
        </p:nvGrpSpPr>
        <p:grpSpPr>
          <a:xfrm>
            <a:off x="11096450" y="13394"/>
            <a:ext cx="494218" cy="6814823"/>
            <a:chOff x="11096450" y="13394"/>
            <a:chExt cx="494218" cy="6814823"/>
          </a:xfrm>
          <a:solidFill>
            <a:schemeClr val="bg2">
              <a:lumMod val="90000"/>
            </a:schemeClr>
          </a:solidFill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62704B34-199B-4964-9C78-3AB9735915A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8009" y="671857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8B1E8DB8-017D-454E-849F-EE5742849FD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75034" y="77813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" name="Freeform 15">
              <a:extLst>
                <a:ext uri="{FF2B5EF4-FFF2-40B4-BE49-F238E27FC236}">
                  <a16:creationId xmlns:a16="http://schemas.microsoft.com/office/drawing/2014/main" id="{16D80E5D-5099-41C4-A80A-1B1538C382F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78964" y="592010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" name="Freeform 18">
              <a:extLst>
                <a:ext uri="{FF2B5EF4-FFF2-40B4-BE49-F238E27FC236}">
                  <a16:creationId xmlns:a16="http://schemas.microsoft.com/office/drawing/2014/main" id="{947751E1-E2F4-467E-B547-3BD4BAB7F56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82378" y="335267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" name="Freeform 19">
              <a:extLst>
                <a:ext uri="{FF2B5EF4-FFF2-40B4-BE49-F238E27FC236}">
                  <a16:creationId xmlns:a16="http://schemas.microsoft.com/office/drawing/2014/main" id="{55D8869B-B701-4268-9856-876345C8AE3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7714" y="2021691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3" name="Freeform 20">
              <a:extLst>
                <a:ext uri="{FF2B5EF4-FFF2-40B4-BE49-F238E27FC236}">
                  <a16:creationId xmlns:a16="http://schemas.microsoft.com/office/drawing/2014/main" id="{A25CA59C-849F-4CE4-A9B0-293F98DE2C7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4629" y="2272420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4" name="Freeform 22">
              <a:extLst>
                <a:ext uri="{FF2B5EF4-FFF2-40B4-BE49-F238E27FC236}">
                  <a16:creationId xmlns:a16="http://schemas.microsoft.com/office/drawing/2014/main" id="{FE000DB1-AAA1-4BFF-8F14-53624C2F9E0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26398" y="1049544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5" name="Freeform 23">
              <a:extLst>
                <a:ext uri="{FF2B5EF4-FFF2-40B4-BE49-F238E27FC236}">
                  <a16:creationId xmlns:a16="http://schemas.microsoft.com/office/drawing/2014/main" id="{5EEFBC14-7E5B-47B2-B5E3-E90991F8919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40085" y="836978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" name="Freeform 26">
              <a:extLst>
                <a:ext uri="{FF2B5EF4-FFF2-40B4-BE49-F238E27FC236}">
                  <a16:creationId xmlns:a16="http://schemas.microsoft.com/office/drawing/2014/main" id="{00AFF6E4-A34A-4FD3-8C57-BB96114822D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27309" y="1320685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" name="Freeform 27">
              <a:extLst>
                <a:ext uri="{FF2B5EF4-FFF2-40B4-BE49-F238E27FC236}">
                  <a16:creationId xmlns:a16="http://schemas.microsoft.com/office/drawing/2014/main" id="{C63A8474-C075-4441-A0B3-52286EA5009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7470" y="1778440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" name="Freeform 28">
              <a:extLst>
                <a:ext uri="{FF2B5EF4-FFF2-40B4-BE49-F238E27FC236}">
                  <a16:creationId xmlns:a16="http://schemas.microsoft.com/office/drawing/2014/main" id="{35DA4698-A2ED-4512-8887-F12D3F14372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4869" y="1535195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9" name="Freeform 30">
              <a:extLst>
                <a:ext uri="{FF2B5EF4-FFF2-40B4-BE49-F238E27FC236}">
                  <a16:creationId xmlns:a16="http://schemas.microsoft.com/office/drawing/2014/main" id="{3358E118-D590-4E50-B21C-6CDAA1CCAFC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80119" y="1078297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" name="Freeform 43">
              <a:extLst>
                <a:ext uri="{FF2B5EF4-FFF2-40B4-BE49-F238E27FC236}">
                  <a16:creationId xmlns:a16="http://schemas.microsoft.com/office/drawing/2014/main" id="{F1EE889E-60FF-423F-ADCB-6CBEE853A04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94111" y="860614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" name="Freeform 51">
              <a:extLst>
                <a:ext uri="{FF2B5EF4-FFF2-40B4-BE49-F238E27FC236}">
                  <a16:creationId xmlns:a16="http://schemas.microsoft.com/office/drawing/2014/main" id="{A4AA0634-0A7C-4A35-8EB7-775200F129F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67080" y="1015030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2" name="Freeform 52">
              <a:extLst>
                <a:ext uri="{FF2B5EF4-FFF2-40B4-BE49-F238E27FC236}">
                  <a16:creationId xmlns:a16="http://schemas.microsoft.com/office/drawing/2014/main" id="{EBA21558-CAC3-445C-8882-5D4A0C6D2A0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64085" y="450599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3" name="Freeform 53">
              <a:extLst>
                <a:ext uri="{FF2B5EF4-FFF2-40B4-BE49-F238E27FC236}">
                  <a16:creationId xmlns:a16="http://schemas.microsoft.com/office/drawing/2014/main" id="{2E9415F1-5D31-4C25-9E26-203EEF50087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55166" y="1253803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4" name="Freeform 54">
              <a:extLst>
                <a:ext uri="{FF2B5EF4-FFF2-40B4-BE49-F238E27FC236}">
                  <a16:creationId xmlns:a16="http://schemas.microsoft.com/office/drawing/2014/main" id="{622FC1F6-879A-45BA-8752-08020C39CE2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013" y="614227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5" name="Freeform 55">
              <a:extLst>
                <a:ext uri="{FF2B5EF4-FFF2-40B4-BE49-F238E27FC236}">
                  <a16:creationId xmlns:a16="http://schemas.microsoft.com/office/drawing/2014/main" id="{BA09826C-58E2-48C5-9666-333326C2CA4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55026" y="1463404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6" name="Freeform 56">
              <a:extLst>
                <a:ext uri="{FF2B5EF4-FFF2-40B4-BE49-F238E27FC236}">
                  <a16:creationId xmlns:a16="http://schemas.microsoft.com/office/drawing/2014/main" id="{A6D3555F-4EA1-4EA7-9D08-2D75CE51927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1585" y="2335317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7" name="Freeform 57">
              <a:extLst>
                <a:ext uri="{FF2B5EF4-FFF2-40B4-BE49-F238E27FC236}">
                  <a16:creationId xmlns:a16="http://schemas.microsoft.com/office/drawing/2014/main" id="{60FA20E8-EDAA-4310-B870-97807901AC1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175" y="1673149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8" name="Freeform 59">
              <a:extLst>
                <a:ext uri="{FF2B5EF4-FFF2-40B4-BE49-F238E27FC236}">
                  <a16:creationId xmlns:a16="http://schemas.microsoft.com/office/drawing/2014/main" id="{F5552AA2-C2AB-4D59-B6EF-E8E5EE110E5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0625" y="255502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9" name="Freeform 60">
              <a:extLst>
                <a:ext uri="{FF2B5EF4-FFF2-40B4-BE49-F238E27FC236}">
                  <a16:creationId xmlns:a16="http://schemas.microsoft.com/office/drawing/2014/main" id="{0BA267D0-8F6B-4803-B948-70E29B4587E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5856" y="190294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0" name="Freeform 61">
              <a:extLst>
                <a:ext uri="{FF2B5EF4-FFF2-40B4-BE49-F238E27FC236}">
                  <a16:creationId xmlns:a16="http://schemas.microsoft.com/office/drawing/2014/main" id="{86E372A3-B9F4-4FEE-8B96-D9AD879E214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82153" y="2137303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1" name="Freeform 5">
              <a:extLst>
                <a:ext uri="{FF2B5EF4-FFF2-40B4-BE49-F238E27FC236}">
                  <a16:creationId xmlns:a16="http://schemas.microsoft.com/office/drawing/2014/main" id="{FF0C4564-5DA6-4224-A8B7-85CE1323DE8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0824" y="2818299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2" name="Freeform 6">
              <a:extLst>
                <a:ext uri="{FF2B5EF4-FFF2-40B4-BE49-F238E27FC236}">
                  <a16:creationId xmlns:a16="http://schemas.microsoft.com/office/drawing/2014/main" id="{19F31D0D-C43D-4BB0-A13C-9524B84117D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91700" y="5088176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3" name="Freeform 7">
              <a:extLst>
                <a:ext uri="{FF2B5EF4-FFF2-40B4-BE49-F238E27FC236}">
                  <a16:creationId xmlns:a16="http://schemas.microsoft.com/office/drawing/2014/main" id="{6B32FB03-B0FE-4731-BE41-C59AFB49FBF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71127" y="2531128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4" name="Freeform 8">
              <a:extLst>
                <a:ext uri="{FF2B5EF4-FFF2-40B4-BE49-F238E27FC236}">
                  <a16:creationId xmlns:a16="http://schemas.microsoft.com/office/drawing/2014/main" id="{BDD5B6F0-1E17-4DCD-AE5F-ED8C48892FE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1349" y="473588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5" name="Freeform 9">
              <a:extLst>
                <a:ext uri="{FF2B5EF4-FFF2-40B4-BE49-F238E27FC236}">
                  <a16:creationId xmlns:a16="http://schemas.microsoft.com/office/drawing/2014/main" id="{0290BE17-E89B-4AF9-B3F6-AF4884D5246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9487" y="4455410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6" name="Freeform 11">
              <a:extLst>
                <a:ext uri="{FF2B5EF4-FFF2-40B4-BE49-F238E27FC236}">
                  <a16:creationId xmlns:a16="http://schemas.microsoft.com/office/drawing/2014/main" id="{85F63089-F77F-4F02-8417-AAC1847FBCA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69848" y="4194178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7" name="Freeform 12">
              <a:extLst>
                <a:ext uri="{FF2B5EF4-FFF2-40B4-BE49-F238E27FC236}">
                  <a16:creationId xmlns:a16="http://schemas.microsoft.com/office/drawing/2014/main" id="{7B01CD5E-570F-4CBF-9904-94F30D928C5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81624" y="3691697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8" name="Freeform 13">
              <a:extLst>
                <a:ext uri="{FF2B5EF4-FFF2-40B4-BE49-F238E27FC236}">
                  <a16:creationId xmlns:a16="http://schemas.microsoft.com/office/drawing/2014/main" id="{7EE6A672-2915-4B03-99A9-9364D5F1521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7787" y="3075050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9" name="Freeform 14">
              <a:extLst>
                <a:ext uri="{FF2B5EF4-FFF2-40B4-BE49-F238E27FC236}">
                  <a16:creationId xmlns:a16="http://schemas.microsoft.com/office/drawing/2014/main" id="{2136B643-14E1-443A-BC1C-06ADAE65C30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76729" y="3335597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0" name="Freeform 16">
              <a:extLst>
                <a:ext uri="{FF2B5EF4-FFF2-40B4-BE49-F238E27FC236}">
                  <a16:creationId xmlns:a16="http://schemas.microsoft.com/office/drawing/2014/main" id="{867FA393-4F37-4E1A-870B-F96775FAB7E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60464" y="3934729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1" name="Freeform 17">
              <a:extLst>
                <a:ext uri="{FF2B5EF4-FFF2-40B4-BE49-F238E27FC236}">
                  <a16:creationId xmlns:a16="http://schemas.microsoft.com/office/drawing/2014/main" id="{E225A1BE-FAD2-4764-A7E4-A6DA07D0573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95443" y="5347417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2" name="Freeform 21">
              <a:extLst>
                <a:ext uri="{FF2B5EF4-FFF2-40B4-BE49-F238E27FC236}">
                  <a16:creationId xmlns:a16="http://schemas.microsoft.com/office/drawing/2014/main" id="{25D65388-C7E0-4C07-822A-03C5009C6D1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43434" y="5658571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3" name="Freeform 25">
              <a:extLst>
                <a:ext uri="{FF2B5EF4-FFF2-40B4-BE49-F238E27FC236}">
                  <a16:creationId xmlns:a16="http://schemas.microsoft.com/office/drawing/2014/main" id="{E1D79822-C494-449C-B439-F437DAD4F21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24095" y="6423833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4" name="Freeform 29">
              <a:extLst>
                <a:ext uri="{FF2B5EF4-FFF2-40B4-BE49-F238E27FC236}">
                  <a16:creationId xmlns:a16="http://schemas.microsoft.com/office/drawing/2014/main" id="{CDB324E5-E8D9-40E3-BAB4-1F87E67E4F4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24317" y="5897278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5" name="Freeform 31">
              <a:extLst>
                <a:ext uri="{FF2B5EF4-FFF2-40B4-BE49-F238E27FC236}">
                  <a16:creationId xmlns:a16="http://schemas.microsoft.com/office/drawing/2014/main" id="{15404AB3-12EB-462E-85A2-AF4A7E91D72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56013" y="6183127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6" name="Freeform 32">
              <a:extLst>
                <a:ext uri="{FF2B5EF4-FFF2-40B4-BE49-F238E27FC236}">
                  <a16:creationId xmlns:a16="http://schemas.microsoft.com/office/drawing/2014/main" id="{228021CB-53B3-4BCC-A14C-0B6951FC971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4198" y="3296179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7" name="Freeform 33">
              <a:extLst>
                <a:ext uri="{FF2B5EF4-FFF2-40B4-BE49-F238E27FC236}">
                  <a16:creationId xmlns:a16="http://schemas.microsoft.com/office/drawing/2014/main" id="{B353D0BC-00A6-4EA4-9311-9FCB88CC202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4111" y="4387490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8" name="Freeform 34">
              <a:extLst>
                <a:ext uri="{FF2B5EF4-FFF2-40B4-BE49-F238E27FC236}">
                  <a16:creationId xmlns:a16="http://schemas.microsoft.com/office/drawing/2014/main" id="{0E001FD3-6EDD-47A3-9916-826E1595DAB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8041" y="5384813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9" name="Freeform 35">
              <a:extLst>
                <a:ext uri="{FF2B5EF4-FFF2-40B4-BE49-F238E27FC236}">
                  <a16:creationId xmlns:a16="http://schemas.microsoft.com/office/drawing/2014/main" id="{FE214D5B-D151-4E09-A01E-BEAAF9C679E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3693" y="4595717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0" name="Freeform 36">
              <a:extLst>
                <a:ext uri="{FF2B5EF4-FFF2-40B4-BE49-F238E27FC236}">
                  <a16:creationId xmlns:a16="http://schemas.microsoft.com/office/drawing/2014/main" id="{3024EF13-0A45-49DD-B0F4-FA3A5169EFF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5830" y="6046702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1" name="Freeform 37">
              <a:extLst>
                <a:ext uri="{FF2B5EF4-FFF2-40B4-BE49-F238E27FC236}">
                  <a16:creationId xmlns:a16="http://schemas.microsoft.com/office/drawing/2014/main" id="{95E0BDAE-48A7-4752-A150-74DA4BAE5E4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7596" y="3060239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2" name="Freeform 38">
              <a:extLst>
                <a:ext uri="{FF2B5EF4-FFF2-40B4-BE49-F238E27FC236}">
                  <a16:creationId xmlns:a16="http://schemas.microsoft.com/office/drawing/2014/main" id="{DE128EDB-3179-4F47-8B37-BEDE3B82FFC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5265" y="4900335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3" name="Freeform 39">
              <a:extLst>
                <a:ext uri="{FF2B5EF4-FFF2-40B4-BE49-F238E27FC236}">
                  <a16:creationId xmlns:a16="http://schemas.microsoft.com/office/drawing/2014/main" id="{E09CDD49-7B7B-42C0-A09E-6CFB3CDFF6A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7373" y="5141456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4" name="Freeform 40">
              <a:extLst>
                <a:ext uri="{FF2B5EF4-FFF2-40B4-BE49-F238E27FC236}">
                  <a16:creationId xmlns:a16="http://schemas.microsoft.com/office/drawing/2014/main" id="{93C5D839-4CD5-4165-9091-7D9B92CDC1D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2337" y="2598157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5" name="Freeform 41">
              <a:extLst>
                <a:ext uri="{FF2B5EF4-FFF2-40B4-BE49-F238E27FC236}">
                  <a16:creationId xmlns:a16="http://schemas.microsoft.com/office/drawing/2014/main" id="{3C7F638A-BB6D-4B24-A7F9-03BF8087459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5830" y="627871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6" name="Freeform 42">
              <a:extLst>
                <a:ext uri="{FF2B5EF4-FFF2-40B4-BE49-F238E27FC236}">
                  <a16:creationId xmlns:a16="http://schemas.microsoft.com/office/drawing/2014/main" id="{5B59DB64-329B-45EA-8A67-4213A886B5B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93998" y="5596726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7" name="Freeform 44">
              <a:extLst>
                <a:ext uri="{FF2B5EF4-FFF2-40B4-BE49-F238E27FC236}">
                  <a16:creationId xmlns:a16="http://schemas.microsoft.com/office/drawing/2014/main" id="{D8DAB003-6484-4D1D-85AE-93FA09BC5EF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97788" y="4080854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8" name="Freeform 45">
              <a:extLst>
                <a:ext uri="{FF2B5EF4-FFF2-40B4-BE49-F238E27FC236}">
                  <a16:creationId xmlns:a16="http://schemas.microsoft.com/office/drawing/2014/main" id="{D49280A1-ACA8-4CD6-9012-AF12660F07E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5637" y="5836680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9" name="Freeform 46">
              <a:extLst>
                <a:ext uri="{FF2B5EF4-FFF2-40B4-BE49-F238E27FC236}">
                  <a16:creationId xmlns:a16="http://schemas.microsoft.com/office/drawing/2014/main" id="{C03EAE8C-6089-40E5-9361-2E266A1EEBA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4696" y="2830776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0" name="Freeform 47">
              <a:extLst>
                <a:ext uri="{FF2B5EF4-FFF2-40B4-BE49-F238E27FC236}">
                  <a16:creationId xmlns:a16="http://schemas.microsoft.com/office/drawing/2014/main" id="{02E3A077-F087-4E14-A13E-4E9D4369B1F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82841" y="3849727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1" name="Freeform 48">
              <a:extLst>
                <a:ext uri="{FF2B5EF4-FFF2-40B4-BE49-F238E27FC236}">
                  <a16:creationId xmlns:a16="http://schemas.microsoft.com/office/drawing/2014/main" id="{7CE4FAAA-45E7-4C86-B59A-F284B79EFD2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8098" y="3616257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2" name="Freeform 49">
              <a:extLst>
                <a:ext uri="{FF2B5EF4-FFF2-40B4-BE49-F238E27FC236}">
                  <a16:creationId xmlns:a16="http://schemas.microsoft.com/office/drawing/2014/main" id="{E2689B62-CCA1-4EE5-B622-FBA51686891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6712" y="6507925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3" name="Freeform 8">
              <a:extLst>
                <a:ext uri="{FF2B5EF4-FFF2-40B4-BE49-F238E27FC236}">
                  <a16:creationId xmlns:a16="http://schemas.microsoft.com/office/drawing/2014/main" id="{113638EE-3BCF-4315-A329-3C6766A3890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853" y="3490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4" name="Freeform 106">
              <a:extLst>
                <a:ext uri="{FF2B5EF4-FFF2-40B4-BE49-F238E27FC236}">
                  <a16:creationId xmlns:a16="http://schemas.microsoft.com/office/drawing/2014/main" id="{4FB36B8F-335B-40F2-83BB-C2B2689DC2E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01184" y="663967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05E913-A9D9-4639-B104-1F07A4AF6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502920"/>
            <a:ext cx="963401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940CEB-B6D7-46E6-9843-5153421401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9848" y="1874520"/>
            <a:ext cx="963401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BAC8B5-8DFB-4920-8580-54824C831A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3736" y="6382512"/>
            <a:ext cx="28459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fld id="{B5898F52-2787-4BA2-BBBC-9395E9F86D50}" type="datetimeFigureOut">
              <a:rPr lang="en-US" smtClean="0"/>
              <a:pPr/>
              <a:t>1/6/2024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9E2D5D-B616-4048-9CB8-4D316BBDB1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754871" y="2093199"/>
            <a:ext cx="4157472" cy="4160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F322F0-8F3D-4AC5-9873-24666D0E0D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7919" y="6382512"/>
            <a:ext cx="5009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fld id="{4C8B8A27-DF03-4546-BA93-21C967D57E5C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452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29" r:id="rId6"/>
    <p:sldLayoutId id="2147483725" r:id="rId7"/>
    <p:sldLayoutId id="2147483726" r:id="rId8"/>
    <p:sldLayoutId id="2147483727" r:id="rId9"/>
    <p:sldLayoutId id="2147483728" r:id="rId10"/>
    <p:sldLayoutId id="2147483730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Clr>
          <a:schemeClr val="bg2">
            <a:lumMod val="75000"/>
          </a:schemeClr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228600" indent="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548640" indent="-28575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 typeface="Arial" panose="020B0604020202020204" pitchFamily="34" charset="0"/>
        <a:buChar char="•"/>
        <a:defRPr sz="1600" b="1" kern="1200">
          <a:solidFill>
            <a:schemeClr val="tx2"/>
          </a:solidFill>
          <a:latin typeface="+mn-lt"/>
          <a:ea typeface="+mn-ea"/>
          <a:cs typeface="+mn-cs"/>
        </a:defRPr>
      </a:lvl3pPr>
      <a:lvl4pPr marL="548640" indent="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834390" indent="-28575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es.m.wikipedia.org/wiki/Archivo:Schmuckscheibe_Monte_Alban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m.wikipedia.org/wiki/Great_Goddess_of_Teotihuacan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es.m.wikipedia.org/wiki/Archivo:Cultura_mixteca-azteca,_ornamento_labiale_a_forma_di_testa_d'aquila_in_oro,_1200-1521_ca..JPG" TargetMode="Externa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Oaxaca_distritos.png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ateca.inah.gob.mx/islandora_74/islandora/object/fotografia:317388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americapasolento.blogspot.com/2010/07/aunque-el-imperio-se-vista-de-maya.html?m=0" TargetMode="Externa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s.wikipedia.org/wiki/Cocijoeza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mharrsch/978104900/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0" name="Rectangle 209">
            <a:extLst>
              <a:ext uri="{FF2B5EF4-FFF2-40B4-BE49-F238E27FC236}">
                <a16:creationId xmlns:a16="http://schemas.microsoft.com/office/drawing/2014/main" id="{2E702296-C979-4148-99DB-E5913F81FC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Rectangle 211">
            <a:extLst>
              <a:ext uri="{FF2B5EF4-FFF2-40B4-BE49-F238E27FC236}">
                <a16:creationId xmlns:a16="http://schemas.microsoft.com/office/drawing/2014/main" id="{0C37BE43-110C-4BB0-8B49-D8C3689305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94750"/>
            <a:ext cx="12192000" cy="256325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DDF25A8-ADEE-4216-B14A-4D20DF2CDB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3460" y="4790895"/>
            <a:ext cx="9885081" cy="998522"/>
          </a:xfrm>
        </p:spPr>
        <p:txBody>
          <a:bodyPr>
            <a:normAutofit/>
          </a:bodyPr>
          <a:lstStyle/>
          <a:p>
            <a:r>
              <a:rPr lang="es-MX" sz="4000"/>
              <a:t>MIXTECOS Y  ZAPOTECOS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B3CA86E-DF56-4DEC-AEC0-D7833A9321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71906" y="5981700"/>
            <a:ext cx="6048188" cy="655793"/>
          </a:xfrm>
        </p:spPr>
        <p:txBody>
          <a:bodyPr>
            <a:normAutofit/>
          </a:bodyPr>
          <a:lstStyle/>
          <a:p>
            <a:r>
              <a:rPr lang="es-MX" sz="1200"/>
              <a:t>PROFR. MARIO PEÑA NUÑEZ</a:t>
            </a:r>
          </a:p>
        </p:txBody>
      </p:sp>
      <p:pic>
        <p:nvPicPr>
          <p:cNvPr id="114" name="Picture 3">
            <a:extLst>
              <a:ext uri="{FF2B5EF4-FFF2-40B4-BE49-F238E27FC236}">
                <a16:creationId xmlns:a16="http://schemas.microsoft.com/office/drawing/2014/main" id="{2C3C4060-9728-4777-B249-FC44C1F0AE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143" r="-3" b="-3"/>
          <a:stretch/>
        </p:blipFill>
        <p:spPr>
          <a:xfrm>
            <a:off x="-1418" y="-28033"/>
            <a:ext cx="6115364" cy="4350660"/>
          </a:xfrm>
          <a:prstGeom prst="rect">
            <a:avLst/>
          </a:prstGeom>
        </p:spPr>
      </p:pic>
      <p:pic>
        <p:nvPicPr>
          <p:cNvPr id="6" name="Imagen 5" descr="Imagen que contiene verde, abrir, café, grande&#10;&#10;Descripción generada automáticamente">
            <a:extLst>
              <a:ext uri="{FF2B5EF4-FFF2-40B4-BE49-F238E27FC236}">
                <a16:creationId xmlns:a16="http://schemas.microsoft.com/office/drawing/2014/main" id="{E49F928C-1326-4138-957B-1E2C043DAB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14798" r="-3" b="9740"/>
          <a:stretch/>
        </p:blipFill>
        <p:spPr>
          <a:xfrm>
            <a:off x="6101403" y="-28033"/>
            <a:ext cx="6084998" cy="4350660"/>
          </a:xfrm>
          <a:prstGeom prst="rect">
            <a:avLst/>
          </a:prstGeom>
        </p:spPr>
      </p:pic>
      <p:grpSp>
        <p:nvGrpSpPr>
          <p:cNvPr id="214" name="Group 213">
            <a:extLst>
              <a:ext uri="{FF2B5EF4-FFF2-40B4-BE49-F238E27FC236}">
                <a16:creationId xmlns:a16="http://schemas.microsoft.com/office/drawing/2014/main" id="{5A9A51B5-7383-4F9E-B8A0-B893EA5350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00" y="4035487"/>
            <a:ext cx="12140419" cy="599027"/>
            <a:chOff x="5599" y="4035487"/>
            <a:chExt cx="12243348" cy="599027"/>
          </a:xfrm>
        </p:grpSpPr>
        <p:sp>
          <p:nvSpPr>
            <p:cNvPr id="215" name="Freeform 6">
              <a:extLst>
                <a:ext uri="{FF2B5EF4-FFF2-40B4-BE49-F238E27FC236}">
                  <a16:creationId xmlns:a16="http://schemas.microsoft.com/office/drawing/2014/main" id="{C0461191-24F1-4F93-9F02-3A7569159D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38465" y="4468860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" name="Freeform 105">
              <a:extLst>
                <a:ext uri="{FF2B5EF4-FFF2-40B4-BE49-F238E27FC236}">
                  <a16:creationId xmlns:a16="http://schemas.microsoft.com/office/drawing/2014/main" id="{647E3387-CFC9-4C36-A79D-939BC578F7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64027" y="4040676"/>
              <a:ext cx="140901" cy="93027"/>
            </a:xfrm>
            <a:custGeom>
              <a:avLst/>
              <a:gdLst>
                <a:gd name="T0" fmla="*/ 26 w 43"/>
                <a:gd name="T1" fmla="*/ 3 h 31"/>
                <a:gd name="T2" fmla="*/ 39 w 43"/>
                <a:gd name="T3" fmla="*/ 23 h 31"/>
                <a:gd name="T4" fmla="*/ 26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6" y="3"/>
                  </a:moveTo>
                  <a:cubicBezTo>
                    <a:pt x="34" y="0"/>
                    <a:pt x="43" y="17"/>
                    <a:pt x="39" y="23"/>
                  </a:cubicBezTo>
                  <a:cubicBezTo>
                    <a:pt x="20" y="31"/>
                    <a:pt x="0" y="15"/>
                    <a:pt x="26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" name="Freeform 106">
              <a:extLst>
                <a:ext uri="{FF2B5EF4-FFF2-40B4-BE49-F238E27FC236}">
                  <a16:creationId xmlns:a16="http://schemas.microsoft.com/office/drawing/2014/main" id="{D2878C78-786C-4185-95DB-51B633DDBB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6290" y="4052101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" name="Freeform 107">
              <a:extLst>
                <a:ext uri="{FF2B5EF4-FFF2-40B4-BE49-F238E27FC236}">
                  <a16:creationId xmlns:a16="http://schemas.microsoft.com/office/drawing/2014/main" id="{8828D5AD-323B-4750-A953-44E8C61FEA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04165" y="4128803"/>
              <a:ext cx="154193" cy="81603"/>
            </a:xfrm>
            <a:custGeom>
              <a:avLst/>
              <a:gdLst>
                <a:gd name="T0" fmla="*/ 31 w 47"/>
                <a:gd name="T1" fmla="*/ 0 h 27"/>
                <a:gd name="T2" fmla="*/ 17 w 47"/>
                <a:gd name="T3" fmla="*/ 23 h 27"/>
                <a:gd name="T4" fmla="*/ 31 w 47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27">
                  <a:moveTo>
                    <a:pt x="31" y="0"/>
                  </a:moveTo>
                  <a:cubicBezTo>
                    <a:pt x="47" y="10"/>
                    <a:pt x="32" y="27"/>
                    <a:pt x="17" y="23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" name="Freeform 108">
              <a:extLst>
                <a:ext uri="{FF2B5EF4-FFF2-40B4-BE49-F238E27FC236}">
                  <a16:creationId xmlns:a16="http://schemas.microsoft.com/office/drawing/2014/main" id="{4BA20396-483D-478A-A01F-741A3B3E78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89517" y="4064340"/>
              <a:ext cx="121406" cy="90579"/>
            </a:xfrm>
            <a:custGeom>
              <a:avLst/>
              <a:gdLst>
                <a:gd name="T0" fmla="*/ 26 w 37"/>
                <a:gd name="T1" fmla="*/ 1 h 30"/>
                <a:gd name="T2" fmla="*/ 35 w 37"/>
                <a:gd name="T3" fmla="*/ 21 h 30"/>
                <a:gd name="T4" fmla="*/ 26 w 37"/>
                <a:gd name="T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0">
                  <a:moveTo>
                    <a:pt x="26" y="1"/>
                  </a:moveTo>
                  <a:cubicBezTo>
                    <a:pt x="35" y="0"/>
                    <a:pt x="37" y="13"/>
                    <a:pt x="35" y="21"/>
                  </a:cubicBezTo>
                  <a:cubicBezTo>
                    <a:pt x="14" y="30"/>
                    <a:pt x="0" y="8"/>
                    <a:pt x="26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" name="Freeform 109">
              <a:extLst>
                <a:ext uri="{FF2B5EF4-FFF2-40B4-BE49-F238E27FC236}">
                  <a16:creationId xmlns:a16="http://schemas.microsoft.com/office/drawing/2014/main" id="{13E2350F-1CAC-4607-AECF-1E0F5BAC14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71592" y="4067606"/>
              <a:ext cx="154193" cy="84866"/>
            </a:xfrm>
            <a:custGeom>
              <a:avLst/>
              <a:gdLst>
                <a:gd name="T0" fmla="*/ 26 w 47"/>
                <a:gd name="T1" fmla="*/ 0 h 28"/>
                <a:gd name="T2" fmla="*/ 10 w 47"/>
                <a:gd name="T3" fmla="*/ 26 h 28"/>
                <a:gd name="T4" fmla="*/ 26 w 47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28">
                  <a:moveTo>
                    <a:pt x="26" y="0"/>
                  </a:moveTo>
                  <a:cubicBezTo>
                    <a:pt x="47" y="13"/>
                    <a:pt x="28" y="28"/>
                    <a:pt x="10" y="26"/>
                  </a:cubicBezTo>
                  <a:cubicBezTo>
                    <a:pt x="0" y="13"/>
                    <a:pt x="15" y="4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" name="Freeform 110">
              <a:extLst>
                <a:ext uri="{FF2B5EF4-FFF2-40B4-BE49-F238E27FC236}">
                  <a16:creationId xmlns:a16="http://schemas.microsoft.com/office/drawing/2014/main" id="{720523B9-96EA-403E-82F6-0E83F24553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40568" y="4069354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" name="Freeform 111">
              <a:extLst>
                <a:ext uri="{FF2B5EF4-FFF2-40B4-BE49-F238E27FC236}">
                  <a16:creationId xmlns:a16="http://schemas.microsoft.com/office/drawing/2014/main" id="{A95DEB16-3E2C-4BF9-8EE9-8E3F574B98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12831" y="4079846"/>
              <a:ext cx="131153" cy="87315"/>
            </a:xfrm>
            <a:custGeom>
              <a:avLst/>
              <a:gdLst>
                <a:gd name="T0" fmla="*/ 24 w 40"/>
                <a:gd name="T1" fmla="*/ 0 h 29"/>
                <a:gd name="T2" fmla="*/ 20 w 40"/>
                <a:gd name="T3" fmla="*/ 25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1"/>
                    <a:pt x="35" y="29"/>
                    <a:pt x="20" y="25"/>
                  </a:cubicBezTo>
                  <a:cubicBezTo>
                    <a:pt x="0" y="19"/>
                    <a:pt x="5" y="2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112">
              <a:extLst>
                <a:ext uri="{FF2B5EF4-FFF2-40B4-BE49-F238E27FC236}">
                  <a16:creationId xmlns:a16="http://schemas.microsoft.com/office/drawing/2014/main" id="{AA2E0BA7-F0E4-40AA-9B35-12E83B30B5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50890" y="4035487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" name="Freeform 122">
              <a:extLst>
                <a:ext uri="{FF2B5EF4-FFF2-40B4-BE49-F238E27FC236}">
                  <a16:creationId xmlns:a16="http://schemas.microsoft.com/office/drawing/2014/main" id="{B8082459-F7E7-47A5-8276-B27DE8C301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577982" y="4369565"/>
              <a:ext cx="127608" cy="81603"/>
            </a:xfrm>
            <a:custGeom>
              <a:avLst/>
              <a:gdLst>
                <a:gd name="T0" fmla="*/ 24 w 39"/>
                <a:gd name="T1" fmla="*/ 0 h 27"/>
                <a:gd name="T2" fmla="*/ 20 w 39"/>
                <a:gd name="T3" fmla="*/ 26 h 27"/>
                <a:gd name="T4" fmla="*/ 24 w 39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4" y="0"/>
                  </a:moveTo>
                  <a:cubicBezTo>
                    <a:pt x="39" y="3"/>
                    <a:pt x="36" y="27"/>
                    <a:pt x="20" y="26"/>
                  </a:cubicBezTo>
                  <a:cubicBezTo>
                    <a:pt x="0" y="19"/>
                    <a:pt x="4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" name="Freeform 123">
              <a:extLst>
                <a:ext uri="{FF2B5EF4-FFF2-40B4-BE49-F238E27FC236}">
                  <a16:creationId xmlns:a16="http://schemas.microsoft.com/office/drawing/2014/main" id="{6F19D410-1387-46D2-931C-9AF30DF7A0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6124" y="4338963"/>
              <a:ext cx="140901" cy="93843"/>
            </a:xfrm>
            <a:custGeom>
              <a:avLst/>
              <a:gdLst>
                <a:gd name="T0" fmla="*/ 26 w 43"/>
                <a:gd name="T1" fmla="*/ 3 h 31"/>
                <a:gd name="T2" fmla="*/ 40 w 43"/>
                <a:gd name="T3" fmla="*/ 23 h 31"/>
                <a:gd name="T4" fmla="*/ 26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6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0" y="31"/>
                    <a:pt x="0" y="15"/>
                    <a:pt x="26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" name="Freeform 130">
              <a:extLst>
                <a:ext uri="{FF2B5EF4-FFF2-40B4-BE49-F238E27FC236}">
                  <a16:creationId xmlns:a16="http://schemas.microsoft.com/office/drawing/2014/main" id="{EA4DF18E-30B5-4091-AB32-CF51DFC8D6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3475" y="4335806"/>
              <a:ext cx="157737" cy="81603"/>
            </a:xfrm>
            <a:custGeom>
              <a:avLst/>
              <a:gdLst>
                <a:gd name="T0" fmla="*/ 31 w 48"/>
                <a:gd name="T1" fmla="*/ 0 h 27"/>
                <a:gd name="T2" fmla="*/ 18 w 48"/>
                <a:gd name="T3" fmla="*/ 24 h 27"/>
                <a:gd name="T4" fmla="*/ 31 w 48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27">
                  <a:moveTo>
                    <a:pt x="31" y="0"/>
                  </a:moveTo>
                  <a:cubicBezTo>
                    <a:pt x="48" y="10"/>
                    <a:pt x="32" y="27"/>
                    <a:pt x="18" y="24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" name="Freeform 131">
              <a:extLst>
                <a:ext uri="{FF2B5EF4-FFF2-40B4-BE49-F238E27FC236}">
                  <a16:creationId xmlns:a16="http://schemas.microsoft.com/office/drawing/2014/main" id="{36289BD7-CCB4-43B7-AAE0-6B8FBE4CFA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8617" y="4366709"/>
              <a:ext cx="117860" cy="87315"/>
            </a:xfrm>
            <a:custGeom>
              <a:avLst/>
              <a:gdLst>
                <a:gd name="T0" fmla="*/ 15 w 36"/>
                <a:gd name="T1" fmla="*/ 0 h 29"/>
                <a:gd name="T2" fmla="*/ 25 w 36"/>
                <a:gd name="T3" fmla="*/ 15 h 29"/>
                <a:gd name="T4" fmla="*/ 13 w 36"/>
                <a:gd name="T5" fmla="*/ 21 h 29"/>
                <a:gd name="T6" fmla="*/ 15 w 36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9">
                  <a:moveTo>
                    <a:pt x="15" y="0"/>
                  </a:moveTo>
                  <a:cubicBezTo>
                    <a:pt x="21" y="0"/>
                    <a:pt x="36" y="13"/>
                    <a:pt x="25" y="15"/>
                  </a:cubicBezTo>
                  <a:cubicBezTo>
                    <a:pt x="20" y="19"/>
                    <a:pt x="20" y="22"/>
                    <a:pt x="13" y="21"/>
                  </a:cubicBezTo>
                  <a:cubicBezTo>
                    <a:pt x="0" y="29"/>
                    <a:pt x="0" y="0"/>
                    <a:pt x="1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8" name="Freeform 132">
              <a:extLst>
                <a:ext uri="{FF2B5EF4-FFF2-40B4-BE49-F238E27FC236}">
                  <a16:creationId xmlns:a16="http://schemas.microsoft.com/office/drawing/2014/main" id="{DAB2C40C-5E10-478A-BCDE-FC2F52109E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886093" y="4408127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8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9" name="Freeform 134">
              <a:extLst>
                <a:ext uri="{FF2B5EF4-FFF2-40B4-BE49-F238E27FC236}">
                  <a16:creationId xmlns:a16="http://schemas.microsoft.com/office/drawing/2014/main" id="{7A892338-8ED9-4DE0-A75A-BF19A9A5DE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82390" y="4414096"/>
              <a:ext cx="124063" cy="117507"/>
            </a:xfrm>
            <a:custGeom>
              <a:avLst/>
              <a:gdLst>
                <a:gd name="T0" fmla="*/ 20 w 38"/>
                <a:gd name="T1" fmla="*/ 2 h 39"/>
                <a:gd name="T2" fmla="*/ 38 w 38"/>
                <a:gd name="T3" fmla="*/ 19 h 39"/>
                <a:gd name="T4" fmla="*/ 20 w 38"/>
                <a:gd name="T5" fmla="*/ 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39">
                  <a:moveTo>
                    <a:pt x="20" y="2"/>
                  </a:moveTo>
                  <a:cubicBezTo>
                    <a:pt x="34" y="0"/>
                    <a:pt x="38" y="8"/>
                    <a:pt x="38" y="19"/>
                  </a:cubicBezTo>
                  <a:cubicBezTo>
                    <a:pt x="24" y="39"/>
                    <a:pt x="0" y="13"/>
                    <a:pt x="20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" name="Freeform 135">
              <a:extLst>
                <a:ext uri="{FF2B5EF4-FFF2-40B4-BE49-F238E27FC236}">
                  <a16:creationId xmlns:a16="http://schemas.microsoft.com/office/drawing/2014/main" id="{7BB8150C-C46D-4281-8C03-8395775B08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4430" y="4320194"/>
              <a:ext cx="128495" cy="84051"/>
            </a:xfrm>
            <a:custGeom>
              <a:avLst/>
              <a:gdLst>
                <a:gd name="T0" fmla="*/ 21 w 39"/>
                <a:gd name="T1" fmla="*/ 0 h 28"/>
                <a:gd name="T2" fmla="*/ 6 w 39"/>
                <a:gd name="T3" fmla="*/ 20 h 28"/>
                <a:gd name="T4" fmla="*/ 21 w 39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8">
                  <a:moveTo>
                    <a:pt x="21" y="0"/>
                  </a:moveTo>
                  <a:cubicBezTo>
                    <a:pt x="39" y="12"/>
                    <a:pt x="22" y="28"/>
                    <a:pt x="6" y="20"/>
                  </a:cubicBezTo>
                  <a:cubicBezTo>
                    <a:pt x="0" y="7"/>
                    <a:pt x="7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" name="Freeform 141">
              <a:extLst>
                <a:ext uri="{FF2B5EF4-FFF2-40B4-BE49-F238E27FC236}">
                  <a16:creationId xmlns:a16="http://schemas.microsoft.com/office/drawing/2014/main" id="{2CE23BC4-B0AA-44E5-A617-E0040C6591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3320" y="4394603"/>
              <a:ext cx="163941" cy="163205"/>
            </a:xfrm>
            <a:custGeom>
              <a:avLst/>
              <a:gdLst>
                <a:gd name="T0" fmla="*/ 37 w 50"/>
                <a:gd name="T1" fmla="*/ 3 h 54"/>
                <a:gd name="T2" fmla="*/ 42 w 50"/>
                <a:gd name="T3" fmla="*/ 17 h 54"/>
                <a:gd name="T4" fmla="*/ 37 w 50"/>
                <a:gd name="T5" fmla="*/ 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54">
                  <a:moveTo>
                    <a:pt x="37" y="3"/>
                  </a:moveTo>
                  <a:cubicBezTo>
                    <a:pt x="50" y="3"/>
                    <a:pt x="36" y="13"/>
                    <a:pt x="42" y="17"/>
                  </a:cubicBezTo>
                  <a:cubicBezTo>
                    <a:pt x="35" y="54"/>
                    <a:pt x="0" y="0"/>
                    <a:pt x="37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" name="Freeform 91">
              <a:extLst>
                <a:ext uri="{FF2B5EF4-FFF2-40B4-BE49-F238E27FC236}">
                  <a16:creationId xmlns:a16="http://schemas.microsoft.com/office/drawing/2014/main" id="{C81B95E2-C643-4757-8050-BF8EF162A6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704818" y="4127559"/>
              <a:ext cx="118747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0" y="1"/>
                    <a:pt x="36" y="24"/>
                    <a:pt x="21" y="27"/>
                  </a:cubicBezTo>
                  <a:cubicBezTo>
                    <a:pt x="1" y="26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" name="Freeform 92">
              <a:extLst>
                <a:ext uri="{FF2B5EF4-FFF2-40B4-BE49-F238E27FC236}">
                  <a16:creationId xmlns:a16="http://schemas.microsoft.com/office/drawing/2014/main" id="{B5B17008-DC4B-41DC-8EB3-8BAC57EC4D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48939" y="4064339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" name="Freeform 93">
              <a:extLst>
                <a:ext uri="{FF2B5EF4-FFF2-40B4-BE49-F238E27FC236}">
                  <a16:creationId xmlns:a16="http://schemas.microsoft.com/office/drawing/2014/main" id="{EC702AA8-E28A-4727-B8F6-EA0B0D6633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0677" y="4086897"/>
              <a:ext cx="127608" cy="79154"/>
            </a:xfrm>
            <a:custGeom>
              <a:avLst/>
              <a:gdLst>
                <a:gd name="T0" fmla="*/ 23 w 39"/>
                <a:gd name="T1" fmla="*/ 0 h 26"/>
                <a:gd name="T2" fmla="*/ 19 w 39"/>
                <a:gd name="T3" fmla="*/ 26 h 26"/>
                <a:gd name="T4" fmla="*/ 23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3" y="0"/>
                  </a:moveTo>
                  <a:cubicBezTo>
                    <a:pt x="39" y="4"/>
                    <a:pt x="34" y="25"/>
                    <a:pt x="19" y="26"/>
                  </a:cubicBezTo>
                  <a:cubicBezTo>
                    <a:pt x="0" y="20"/>
                    <a:pt x="7" y="4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" name="Freeform 94">
              <a:extLst>
                <a:ext uri="{FF2B5EF4-FFF2-40B4-BE49-F238E27FC236}">
                  <a16:creationId xmlns:a16="http://schemas.microsoft.com/office/drawing/2014/main" id="{17DB10F5-3A7F-41CA-96F1-9BB1F93FDE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61384" y="4172987"/>
              <a:ext cx="138242" cy="102819"/>
            </a:xfrm>
            <a:custGeom>
              <a:avLst/>
              <a:gdLst>
                <a:gd name="T0" fmla="*/ 29 w 42"/>
                <a:gd name="T1" fmla="*/ 1 h 34"/>
                <a:gd name="T2" fmla="*/ 40 w 42"/>
                <a:gd name="T3" fmla="*/ 20 h 34"/>
                <a:gd name="T4" fmla="*/ 29 w 42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4">
                  <a:moveTo>
                    <a:pt x="29" y="1"/>
                  </a:moveTo>
                  <a:cubicBezTo>
                    <a:pt x="38" y="0"/>
                    <a:pt x="42" y="12"/>
                    <a:pt x="40" y="20"/>
                  </a:cubicBezTo>
                  <a:cubicBezTo>
                    <a:pt x="22" y="34"/>
                    <a:pt x="0" y="9"/>
                    <a:pt x="2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" name="Freeform 95">
              <a:extLst>
                <a:ext uri="{FF2B5EF4-FFF2-40B4-BE49-F238E27FC236}">
                  <a16:creationId xmlns:a16="http://schemas.microsoft.com/office/drawing/2014/main" id="{566E109F-8C79-4415-993C-B525C1CFFB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43753" y="4117090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2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" name="Freeform 96">
              <a:extLst>
                <a:ext uri="{FF2B5EF4-FFF2-40B4-BE49-F238E27FC236}">
                  <a16:creationId xmlns:a16="http://schemas.microsoft.com/office/drawing/2014/main" id="{149474EF-211A-4D61-88FD-359A46161D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562160" y="4123618"/>
              <a:ext cx="147104" cy="108531"/>
            </a:xfrm>
            <a:custGeom>
              <a:avLst/>
              <a:gdLst>
                <a:gd name="T0" fmla="*/ 28 w 45"/>
                <a:gd name="T1" fmla="*/ 0 h 36"/>
                <a:gd name="T2" fmla="*/ 41 w 45"/>
                <a:gd name="T3" fmla="*/ 20 h 36"/>
                <a:gd name="T4" fmla="*/ 28 w 45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36">
                  <a:moveTo>
                    <a:pt x="28" y="0"/>
                  </a:moveTo>
                  <a:cubicBezTo>
                    <a:pt x="32" y="0"/>
                    <a:pt x="45" y="13"/>
                    <a:pt x="41" y="20"/>
                  </a:cubicBezTo>
                  <a:cubicBezTo>
                    <a:pt x="24" y="36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" name="Freeform 97">
              <a:extLst>
                <a:ext uri="{FF2B5EF4-FFF2-40B4-BE49-F238E27FC236}">
                  <a16:creationId xmlns:a16="http://schemas.microsoft.com/office/drawing/2014/main" id="{5F4BE1D2-FA48-405F-B386-2662223F62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55828" y="4126066"/>
              <a:ext cx="190526" cy="121588"/>
            </a:xfrm>
            <a:custGeom>
              <a:avLst/>
              <a:gdLst>
                <a:gd name="T0" fmla="*/ 42 w 58"/>
                <a:gd name="T1" fmla="*/ 0 h 40"/>
                <a:gd name="T2" fmla="*/ 53 w 58"/>
                <a:gd name="T3" fmla="*/ 17 h 40"/>
                <a:gd name="T4" fmla="*/ 42 w 58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8" h="40">
                  <a:moveTo>
                    <a:pt x="42" y="0"/>
                  </a:moveTo>
                  <a:cubicBezTo>
                    <a:pt x="52" y="0"/>
                    <a:pt x="50" y="9"/>
                    <a:pt x="53" y="17"/>
                  </a:cubicBezTo>
                  <a:cubicBezTo>
                    <a:pt x="58" y="40"/>
                    <a:pt x="0" y="6"/>
                    <a:pt x="4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" name="Freeform 98">
              <a:extLst>
                <a:ext uri="{FF2B5EF4-FFF2-40B4-BE49-F238E27FC236}">
                  <a16:creationId xmlns:a16="http://schemas.microsoft.com/office/drawing/2014/main" id="{D4B247B0-AA3B-4EFA-8B58-259EEE7D05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237420" y="4126066"/>
              <a:ext cx="147990" cy="79154"/>
            </a:xfrm>
            <a:custGeom>
              <a:avLst/>
              <a:gdLst>
                <a:gd name="T0" fmla="*/ 23 w 45"/>
                <a:gd name="T1" fmla="*/ 0 h 26"/>
                <a:gd name="T2" fmla="*/ 30 w 45"/>
                <a:gd name="T3" fmla="*/ 26 h 26"/>
                <a:gd name="T4" fmla="*/ 23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3" y="0"/>
                  </a:moveTo>
                  <a:cubicBezTo>
                    <a:pt x="33" y="2"/>
                    <a:pt x="45" y="21"/>
                    <a:pt x="30" y="26"/>
                  </a:cubicBezTo>
                  <a:cubicBezTo>
                    <a:pt x="10" y="24"/>
                    <a:pt x="0" y="8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" name="Freeform 99">
              <a:extLst>
                <a:ext uri="{FF2B5EF4-FFF2-40B4-BE49-F238E27FC236}">
                  <a16:creationId xmlns:a16="http://schemas.microsoft.com/office/drawing/2014/main" id="{0A4A8E3E-9B23-487D-A3E4-AECF6C6041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430605" y="4126064"/>
              <a:ext cx="219770" cy="121588"/>
            </a:xfrm>
            <a:custGeom>
              <a:avLst/>
              <a:gdLst>
                <a:gd name="T0" fmla="*/ 36 w 67"/>
                <a:gd name="T1" fmla="*/ 0 h 40"/>
                <a:gd name="T2" fmla="*/ 44 w 67"/>
                <a:gd name="T3" fmla="*/ 2 h 40"/>
                <a:gd name="T4" fmla="*/ 31 w 67"/>
                <a:gd name="T5" fmla="*/ 2 h 40"/>
                <a:gd name="T6" fmla="*/ 36 w 67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40">
                  <a:moveTo>
                    <a:pt x="36" y="0"/>
                  </a:moveTo>
                  <a:cubicBezTo>
                    <a:pt x="39" y="3"/>
                    <a:pt x="41" y="0"/>
                    <a:pt x="44" y="2"/>
                  </a:cubicBezTo>
                  <a:cubicBezTo>
                    <a:pt x="67" y="40"/>
                    <a:pt x="0" y="25"/>
                    <a:pt x="31" y="2"/>
                  </a:cubicBezTo>
                  <a:cubicBezTo>
                    <a:pt x="24" y="11"/>
                    <a:pt x="31" y="5"/>
                    <a:pt x="3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" name="Freeform 100">
              <a:extLst>
                <a:ext uri="{FF2B5EF4-FFF2-40B4-BE49-F238E27FC236}">
                  <a16:creationId xmlns:a16="http://schemas.microsoft.com/office/drawing/2014/main" id="{C99F5486-8114-4644-9E49-BC52B4962D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882953" y="4126065"/>
              <a:ext cx="128495" cy="93843"/>
            </a:xfrm>
            <a:custGeom>
              <a:avLst/>
              <a:gdLst>
                <a:gd name="T0" fmla="*/ 28 w 39"/>
                <a:gd name="T1" fmla="*/ 1 h 31"/>
                <a:gd name="T2" fmla="*/ 39 w 39"/>
                <a:gd name="T3" fmla="*/ 21 h 31"/>
                <a:gd name="T4" fmla="*/ 28 w 39"/>
                <a:gd name="T5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8" y="1"/>
                  </a:moveTo>
                  <a:cubicBezTo>
                    <a:pt x="38" y="0"/>
                    <a:pt x="38" y="12"/>
                    <a:pt x="39" y="21"/>
                  </a:cubicBezTo>
                  <a:cubicBezTo>
                    <a:pt x="18" y="31"/>
                    <a:pt x="0" y="12"/>
                    <a:pt x="2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2" name="Freeform 101">
              <a:extLst>
                <a:ext uri="{FF2B5EF4-FFF2-40B4-BE49-F238E27FC236}">
                  <a16:creationId xmlns:a16="http://schemas.microsoft.com/office/drawing/2014/main" id="{B8C092FE-6E48-4672-BC3B-47C0994B0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80166" y="4132595"/>
              <a:ext cx="138242" cy="81603"/>
            </a:xfrm>
            <a:custGeom>
              <a:avLst/>
              <a:gdLst>
                <a:gd name="T0" fmla="*/ 22 w 42"/>
                <a:gd name="T1" fmla="*/ 0 h 27"/>
                <a:gd name="T2" fmla="*/ 14 w 42"/>
                <a:gd name="T3" fmla="*/ 25 h 27"/>
                <a:gd name="T4" fmla="*/ 22 w 4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7">
                  <a:moveTo>
                    <a:pt x="22" y="0"/>
                  </a:moveTo>
                  <a:cubicBezTo>
                    <a:pt x="42" y="7"/>
                    <a:pt x="28" y="27"/>
                    <a:pt x="14" y="25"/>
                  </a:cubicBezTo>
                  <a:cubicBezTo>
                    <a:pt x="0" y="18"/>
                    <a:pt x="9" y="2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" name="Freeform 102">
              <a:extLst>
                <a:ext uri="{FF2B5EF4-FFF2-40B4-BE49-F238E27FC236}">
                  <a16:creationId xmlns:a16="http://schemas.microsoft.com/office/drawing/2014/main" id="{D30F8245-62F2-4C99-BB58-02D6D72AB1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40358" y="4135907"/>
              <a:ext cx="121406" cy="99554"/>
            </a:xfrm>
            <a:custGeom>
              <a:avLst/>
              <a:gdLst>
                <a:gd name="T0" fmla="*/ 21 w 37"/>
                <a:gd name="T1" fmla="*/ 0 h 33"/>
                <a:gd name="T2" fmla="*/ 19 w 37"/>
                <a:gd name="T3" fmla="*/ 23 h 33"/>
                <a:gd name="T4" fmla="*/ 21 w 37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3">
                  <a:moveTo>
                    <a:pt x="21" y="0"/>
                  </a:moveTo>
                  <a:cubicBezTo>
                    <a:pt x="37" y="0"/>
                    <a:pt x="29" y="33"/>
                    <a:pt x="19" y="23"/>
                  </a:cubicBezTo>
                  <a:cubicBezTo>
                    <a:pt x="0" y="30"/>
                    <a:pt x="3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4" name="Freeform 103">
              <a:extLst>
                <a:ext uri="{FF2B5EF4-FFF2-40B4-BE49-F238E27FC236}">
                  <a16:creationId xmlns:a16="http://schemas.microsoft.com/office/drawing/2014/main" id="{491D8A6C-874C-453C-A072-9D57207D39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20251" y="4141570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" name="Freeform 104">
              <a:extLst>
                <a:ext uri="{FF2B5EF4-FFF2-40B4-BE49-F238E27FC236}">
                  <a16:creationId xmlns:a16="http://schemas.microsoft.com/office/drawing/2014/main" id="{84286354-D3E3-41D5-96A6-818348191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69517" y="4141570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" name="Freeform 113">
              <a:extLst>
                <a:ext uri="{FF2B5EF4-FFF2-40B4-BE49-F238E27FC236}">
                  <a16:creationId xmlns:a16="http://schemas.microsoft.com/office/drawing/2014/main" id="{F113CDFD-9A63-479C-A846-77687BAF0C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57738" y="4187267"/>
              <a:ext cx="9748" cy="8977"/>
            </a:xfrm>
            <a:custGeom>
              <a:avLst/>
              <a:gdLst>
                <a:gd name="T0" fmla="*/ 1 w 3"/>
                <a:gd name="T1" fmla="*/ 0 h 3"/>
                <a:gd name="T2" fmla="*/ 3 w 3"/>
                <a:gd name="T3" fmla="*/ 1 h 3"/>
                <a:gd name="T4" fmla="*/ 1 w 3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cubicBezTo>
                    <a:pt x="1" y="0"/>
                    <a:pt x="2" y="1"/>
                    <a:pt x="3" y="1"/>
                  </a:cubicBezTo>
                  <a:cubicBezTo>
                    <a:pt x="2" y="3"/>
                    <a:pt x="0" y="1"/>
                    <a:pt x="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" name="Freeform 114">
              <a:extLst>
                <a:ext uri="{FF2B5EF4-FFF2-40B4-BE49-F238E27FC236}">
                  <a16:creationId xmlns:a16="http://schemas.microsoft.com/office/drawing/2014/main" id="{7772F333-FB87-43A1-A3E6-3F20FFF0F1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624192" y="4187267"/>
              <a:ext cx="6204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2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" name="Freeform 115">
              <a:extLst>
                <a:ext uri="{FF2B5EF4-FFF2-40B4-BE49-F238E27FC236}">
                  <a16:creationId xmlns:a16="http://schemas.microsoft.com/office/drawing/2014/main" id="{7C0A9DC1-0463-467F-A613-32FF2AB2E9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287046" y="4192980"/>
              <a:ext cx="6204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9" name="Freeform 117">
              <a:extLst>
                <a:ext uri="{FF2B5EF4-FFF2-40B4-BE49-F238E27FC236}">
                  <a16:creationId xmlns:a16="http://schemas.microsoft.com/office/drawing/2014/main" id="{A6A2784A-9AA4-49CF-8F46-E93C97D9EA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2283" y="4205221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" name="Freeform 118">
              <a:extLst>
                <a:ext uri="{FF2B5EF4-FFF2-40B4-BE49-F238E27FC236}">
                  <a16:creationId xmlns:a16="http://schemas.microsoft.com/office/drawing/2014/main" id="{BC9997F6-3D93-4FAA-B608-2BF9C70107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543227" y="4208484"/>
              <a:ext cx="131153" cy="96290"/>
            </a:xfrm>
            <a:custGeom>
              <a:avLst/>
              <a:gdLst>
                <a:gd name="T0" fmla="*/ 22 w 40"/>
                <a:gd name="T1" fmla="*/ 0 h 32"/>
                <a:gd name="T2" fmla="*/ 16 w 40"/>
                <a:gd name="T3" fmla="*/ 25 h 32"/>
                <a:gd name="T4" fmla="*/ 22 w 40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2">
                  <a:moveTo>
                    <a:pt x="22" y="0"/>
                  </a:moveTo>
                  <a:cubicBezTo>
                    <a:pt x="40" y="3"/>
                    <a:pt x="40" y="32"/>
                    <a:pt x="16" y="25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" name="Freeform 119">
              <a:extLst>
                <a:ext uri="{FF2B5EF4-FFF2-40B4-BE49-F238E27FC236}">
                  <a16:creationId xmlns:a16="http://schemas.microsoft.com/office/drawing/2014/main" id="{DC2EF84C-B519-485A-82F0-198ED62A05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59792" y="4149209"/>
              <a:ext cx="127608" cy="150965"/>
            </a:xfrm>
            <a:custGeom>
              <a:avLst/>
              <a:gdLst>
                <a:gd name="T0" fmla="*/ 13 w 39"/>
                <a:gd name="T1" fmla="*/ 6 h 50"/>
                <a:gd name="T2" fmla="*/ 0 w 39"/>
                <a:gd name="T3" fmla="*/ 23 h 50"/>
                <a:gd name="T4" fmla="*/ 13 w 39"/>
                <a:gd name="T5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50">
                  <a:moveTo>
                    <a:pt x="13" y="6"/>
                  </a:moveTo>
                  <a:cubicBezTo>
                    <a:pt x="39" y="10"/>
                    <a:pt x="16" y="50"/>
                    <a:pt x="0" y="23"/>
                  </a:cubicBezTo>
                  <a:cubicBezTo>
                    <a:pt x="1" y="0"/>
                    <a:pt x="5" y="14"/>
                    <a:pt x="13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" name="Freeform 120">
              <a:extLst>
                <a:ext uri="{FF2B5EF4-FFF2-40B4-BE49-F238E27FC236}">
                  <a16:creationId xmlns:a16="http://schemas.microsoft.com/office/drawing/2014/main" id="{BDB9DC46-CFA0-4B54-A026-4A18BED395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828456" y="4451168"/>
              <a:ext cx="121406" cy="66913"/>
            </a:xfrm>
            <a:custGeom>
              <a:avLst/>
              <a:gdLst>
                <a:gd name="T0" fmla="*/ 19 w 37"/>
                <a:gd name="T1" fmla="*/ 0 h 22"/>
                <a:gd name="T2" fmla="*/ 20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2"/>
                    <a:pt x="37" y="21"/>
                    <a:pt x="20" y="22"/>
                  </a:cubicBezTo>
                  <a:cubicBezTo>
                    <a:pt x="7" y="18"/>
                    <a:pt x="0" y="6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" name="Freeform 121">
              <a:extLst>
                <a:ext uri="{FF2B5EF4-FFF2-40B4-BE49-F238E27FC236}">
                  <a16:creationId xmlns:a16="http://schemas.microsoft.com/office/drawing/2014/main" id="{86614BEE-B27B-4E12-860D-A4A3118556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542666" y="4462159"/>
              <a:ext cx="133812" cy="84866"/>
            </a:xfrm>
            <a:custGeom>
              <a:avLst/>
              <a:gdLst>
                <a:gd name="T0" fmla="*/ 26 w 41"/>
                <a:gd name="T1" fmla="*/ 0 h 28"/>
                <a:gd name="T2" fmla="*/ 38 w 41"/>
                <a:gd name="T3" fmla="*/ 19 h 28"/>
                <a:gd name="T4" fmla="*/ 26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0"/>
                  </a:moveTo>
                  <a:cubicBezTo>
                    <a:pt x="33" y="0"/>
                    <a:pt x="41" y="10"/>
                    <a:pt x="38" y="19"/>
                  </a:cubicBezTo>
                  <a:cubicBezTo>
                    <a:pt x="16" y="28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" name="Freeform 125">
              <a:extLst>
                <a:ext uri="{FF2B5EF4-FFF2-40B4-BE49-F238E27FC236}">
                  <a16:creationId xmlns:a16="http://schemas.microsoft.com/office/drawing/2014/main" id="{C3AA3BD2-4B90-4009-9AEF-523CD6097A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19621" y="4440265"/>
              <a:ext cx="147990" cy="79154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9" y="24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" name="Freeform 126">
              <a:extLst>
                <a:ext uri="{FF2B5EF4-FFF2-40B4-BE49-F238E27FC236}">
                  <a16:creationId xmlns:a16="http://schemas.microsoft.com/office/drawing/2014/main" id="{17E0D1C9-9085-42E2-A7D5-AFE4E8143F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56433" y="4452099"/>
              <a:ext cx="151535" cy="79154"/>
            </a:xfrm>
            <a:custGeom>
              <a:avLst/>
              <a:gdLst>
                <a:gd name="T0" fmla="*/ 23 w 46"/>
                <a:gd name="T1" fmla="*/ 0 h 26"/>
                <a:gd name="T2" fmla="*/ 29 w 46"/>
                <a:gd name="T3" fmla="*/ 26 h 26"/>
                <a:gd name="T4" fmla="*/ 23 w 46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6">
                  <a:moveTo>
                    <a:pt x="23" y="0"/>
                  </a:moveTo>
                  <a:cubicBezTo>
                    <a:pt x="32" y="2"/>
                    <a:pt x="46" y="22"/>
                    <a:pt x="29" y="26"/>
                  </a:cubicBezTo>
                  <a:cubicBezTo>
                    <a:pt x="10" y="24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" name="Freeform 127">
              <a:extLst>
                <a:ext uri="{FF2B5EF4-FFF2-40B4-BE49-F238E27FC236}">
                  <a16:creationId xmlns:a16="http://schemas.microsoft.com/office/drawing/2014/main" id="{1E6F70D7-1EF4-4963-AA44-9E69E204ED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231217" y="4452098"/>
              <a:ext cx="137356" cy="79154"/>
            </a:xfrm>
            <a:custGeom>
              <a:avLst/>
              <a:gdLst>
                <a:gd name="T0" fmla="*/ 28 w 42"/>
                <a:gd name="T1" fmla="*/ 0 h 26"/>
                <a:gd name="T2" fmla="*/ 23 w 42"/>
                <a:gd name="T3" fmla="*/ 26 h 26"/>
                <a:gd name="T4" fmla="*/ 28 w 42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28" y="0"/>
                  </a:moveTo>
                  <a:cubicBezTo>
                    <a:pt x="42" y="4"/>
                    <a:pt x="38" y="23"/>
                    <a:pt x="23" y="26"/>
                  </a:cubicBezTo>
                  <a:cubicBezTo>
                    <a:pt x="0" y="26"/>
                    <a:pt x="8" y="5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" name="Freeform 128">
              <a:extLst>
                <a:ext uri="{FF2B5EF4-FFF2-40B4-BE49-F238E27FC236}">
                  <a16:creationId xmlns:a16="http://schemas.microsoft.com/office/drawing/2014/main" id="{BC10A3D0-5701-4F5C-AA52-80B5EF5C2B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758407" y="4455361"/>
              <a:ext cx="131153" cy="78339"/>
            </a:xfrm>
            <a:custGeom>
              <a:avLst/>
              <a:gdLst>
                <a:gd name="T0" fmla="*/ 18 w 40"/>
                <a:gd name="T1" fmla="*/ 0 h 26"/>
                <a:gd name="T2" fmla="*/ 7 w 40"/>
                <a:gd name="T3" fmla="*/ 20 h 26"/>
                <a:gd name="T4" fmla="*/ 18 w 40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6">
                  <a:moveTo>
                    <a:pt x="18" y="0"/>
                  </a:moveTo>
                  <a:cubicBezTo>
                    <a:pt x="40" y="9"/>
                    <a:pt x="28" y="26"/>
                    <a:pt x="7" y="20"/>
                  </a:cubicBezTo>
                  <a:cubicBezTo>
                    <a:pt x="0" y="8"/>
                    <a:pt x="6" y="1"/>
                    <a:pt x="1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8" name="Freeform 129">
              <a:extLst>
                <a:ext uri="{FF2B5EF4-FFF2-40B4-BE49-F238E27FC236}">
                  <a16:creationId xmlns:a16="http://schemas.microsoft.com/office/drawing/2014/main" id="{3B20264E-BA61-487E-8D88-337EE841C9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06203" y="4455361"/>
              <a:ext cx="147990" cy="109348"/>
            </a:xfrm>
            <a:custGeom>
              <a:avLst/>
              <a:gdLst>
                <a:gd name="T0" fmla="*/ 28 w 45"/>
                <a:gd name="T1" fmla="*/ 0 h 36"/>
                <a:gd name="T2" fmla="*/ 42 w 45"/>
                <a:gd name="T3" fmla="*/ 20 h 36"/>
                <a:gd name="T4" fmla="*/ 28 w 45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36">
                  <a:moveTo>
                    <a:pt x="28" y="0"/>
                  </a:moveTo>
                  <a:cubicBezTo>
                    <a:pt x="34" y="1"/>
                    <a:pt x="45" y="11"/>
                    <a:pt x="42" y="20"/>
                  </a:cubicBezTo>
                  <a:cubicBezTo>
                    <a:pt x="25" y="36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9" name="Freeform 133">
              <a:extLst>
                <a:ext uri="{FF2B5EF4-FFF2-40B4-BE49-F238E27FC236}">
                  <a16:creationId xmlns:a16="http://schemas.microsoft.com/office/drawing/2014/main" id="{3322FBB4-6B22-4E63-9CC8-04663BBF30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513019" y="4464339"/>
              <a:ext cx="137356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0" name="Freeform 136">
              <a:extLst>
                <a:ext uri="{FF2B5EF4-FFF2-40B4-BE49-F238E27FC236}">
                  <a16:creationId xmlns:a16="http://schemas.microsoft.com/office/drawing/2014/main" id="{7A117676-0DC5-4BD8-8CE6-E08E066FA3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574116" y="4476205"/>
              <a:ext cx="127608" cy="69362"/>
            </a:xfrm>
            <a:custGeom>
              <a:avLst/>
              <a:gdLst>
                <a:gd name="T0" fmla="*/ 21 w 39"/>
                <a:gd name="T1" fmla="*/ 0 h 23"/>
                <a:gd name="T2" fmla="*/ 22 w 39"/>
                <a:gd name="T3" fmla="*/ 23 h 23"/>
                <a:gd name="T4" fmla="*/ 21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1" y="0"/>
                  </a:moveTo>
                  <a:cubicBezTo>
                    <a:pt x="37" y="0"/>
                    <a:pt x="39" y="22"/>
                    <a:pt x="22" y="23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1" name="Freeform 137">
              <a:extLst>
                <a:ext uri="{FF2B5EF4-FFF2-40B4-BE49-F238E27FC236}">
                  <a16:creationId xmlns:a16="http://schemas.microsoft.com/office/drawing/2014/main" id="{77D55ADC-16B9-4A44-8D85-7D7DA15A84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4235" y="4479843"/>
              <a:ext cx="127608" cy="93843"/>
            </a:xfrm>
            <a:custGeom>
              <a:avLst/>
              <a:gdLst>
                <a:gd name="T0" fmla="*/ 23 w 39"/>
                <a:gd name="T1" fmla="*/ 0 h 31"/>
                <a:gd name="T2" fmla="*/ 17 w 39"/>
                <a:gd name="T3" fmla="*/ 26 h 31"/>
                <a:gd name="T4" fmla="*/ 23 w 39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3" y="0"/>
                  </a:moveTo>
                  <a:cubicBezTo>
                    <a:pt x="39" y="3"/>
                    <a:pt x="39" y="31"/>
                    <a:pt x="17" y="26"/>
                  </a:cubicBezTo>
                  <a:cubicBezTo>
                    <a:pt x="0" y="6"/>
                    <a:pt x="15" y="5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2" name="Freeform 138">
              <a:extLst>
                <a:ext uri="{FF2B5EF4-FFF2-40B4-BE49-F238E27FC236}">
                  <a16:creationId xmlns:a16="http://schemas.microsoft.com/office/drawing/2014/main" id="{FF9BC36F-D6E8-40D5-9402-5BA4411F83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21678" y="4482292"/>
              <a:ext cx="117860" cy="79154"/>
            </a:xfrm>
            <a:custGeom>
              <a:avLst/>
              <a:gdLst>
                <a:gd name="T0" fmla="*/ 21 w 36"/>
                <a:gd name="T1" fmla="*/ 0 h 26"/>
                <a:gd name="T2" fmla="*/ 21 w 36"/>
                <a:gd name="T3" fmla="*/ 26 h 26"/>
                <a:gd name="T4" fmla="*/ 21 w 36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6">
                  <a:moveTo>
                    <a:pt x="21" y="0"/>
                  </a:moveTo>
                  <a:cubicBezTo>
                    <a:pt x="32" y="4"/>
                    <a:pt x="36" y="23"/>
                    <a:pt x="21" y="26"/>
                  </a:cubicBezTo>
                  <a:cubicBezTo>
                    <a:pt x="1" y="24"/>
                    <a:pt x="0" y="2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3" name="Freeform 139">
              <a:extLst>
                <a:ext uri="{FF2B5EF4-FFF2-40B4-BE49-F238E27FC236}">
                  <a16:creationId xmlns:a16="http://schemas.microsoft.com/office/drawing/2014/main" id="{7584B240-17A2-48DA-85C8-341F66C4F5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543226" y="4488819"/>
              <a:ext cx="131153" cy="87315"/>
            </a:xfrm>
            <a:custGeom>
              <a:avLst/>
              <a:gdLst>
                <a:gd name="T0" fmla="*/ 24 w 40"/>
                <a:gd name="T1" fmla="*/ 0 h 29"/>
                <a:gd name="T2" fmla="*/ 19 w 40"/>
                <a:gd name="T3" fmla="*/ 26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2"/>
                    <a:pt x="34" y="29"/>
                    <a:pt x="19" y="26"/>
                  </a:cubicBezTo>
                  <a:cubicBezTo>
                    <a:pt x="0" y="19"/>
                    <a:pt x="4" y="2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4" name="Freeform 140">
              <a:extLst>
                <a:ext uri="{FF2B5EF4-FFF2-40B4-BE49-F238E27FC236}">
                  <a16:creationId xmlns:a16="http://schemas.microsoft.com/office/drawing/2014/main" id="{0219C4FC-2CB5-427F-9F33-A5834892D1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01217" y="4492083"/>
              <a:ext cx="137356" cy="96290"/>
            </a:xfrm>
            <a:custGeom>
              <a:avLst/>
              <a:gdLst>
                <a:gd name="T0" fmla="*/ 25 w 42"/>
                <a:gd name="T1" fmla="*/ 0 h 32"/>
                <a:gd name="T2" fmla="*/ 4 w 42"/>
                <a:gd name="T3" fmla="*/ 18 h 32"/>
                <a:gd name="T4" fmla="*/ 25 w 42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2">
                  <a:moveTo>
                    <a:pt x="25" y="0"/>
                  </a:moveTo>
                  <a:cubicBezTo>
                    <a:pt x="42" y="13"/>
                    <a:pt x="15" y="32"/>
                    <a:pt x="4" y="18"/>
                  </a:cubicBezTo>
                  <a:cubicBezTo>
                    <a:pt x="0" y="5"/>
                    <a:pt x="16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5" name="Freeform 142">
              <a:extLst>
                <a:ext uri="{FF2B5EF4-FFF2-40B4-BE49-F238E27FC236}">
                  <a16:creationId xmlns:a16="http://schemas.microsoft.com/office/drawing/2014/main" id="{5FBF0933-FF5E-4321-8D3C-7413462845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71778" y="4519012"/>
              <a:ext cx="3545" cy="5712"/>
            </a:xfrm>
            <a:custGeom>
              <a:avLst/>
              <a:gdLst>
                <a:gd name="T0" fmla="*/ 0 w 1"/>
                <a:gd name="T1" fmla="*/ 0 h 2"/>
                <a:gd name="T2" fmla="*/ 1 w 1"/>
                <a:gd name="T3" fmla="*/ 2 h 2"/>
                <a:gd name="T4" fmla="*/ 0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1" y="1"/>
                    <a:pt x="1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" name="Freeform 143">
              <a:extLst>
                <a:ext uri="{FF2B5EF4-FFF2-40B4-BE49-F238E27FC236}">
                  <a16:creationId xmlns:a16="http://schemas.microsoft.com/office/drawing/2014/main" id="{2E6D589C-D9A5-4C27-BC99-0C87091255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98847" y="4522275"/>
              <a:ext cx="121406" cy="78339"/>
            </a:xfrm>
            <a:custGeom>
              <a:avLst/>
              <a:gdLst>
                <a:gd name="T0" fmla="*/ 21 w 37"/>
                <a:gd name="T1" fmla="*/ 0 h 26"/>
                <a:gd name="T2" fmla="*/ 22 w 37"/>
                <a:gd name="T3" fmla="*/ 26 h 26"/>
                <a:gd name="T4" fmla="*/ 21 w 3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6">
                  <a:moveTo>
                    <a:pt x="21" y="0"/>
                  </a:moveTo>
                  <a:cubicBezTo>
                    <a:pt x="32" y="2"/>
                    <a:pt x="37" y="23"/>
                    <a:pt x="22" y="26"/>
                  </a:cubicBezTo>
                  <a:cubicBezTo>
                    <a:pt x="3" y="26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" name="Freeform 144">
              <a:extLst>
                <a:ext uri="{FF2B5EF4-FFF2-40B4-BE49-F238E27FC236}">
                  <a16:creationId xmlns:a16="http://schemas.microsoft.com/office/drawing/2014/main" id="{3AAE79CE-A9F5-4091-9EDD-9AF18D24CE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67356" y="4519012"/>
              <a:ext cx="141786" cy="90579"/>
            </a:xfrm>
            <a:custGeom>
              <a:avLst/>
              <a:gdLst>
                <a:gd name="T0" fmla="*/ 28 w 43"/>
                <a:gd name="T1" fmla="*/ 2 h 30"/>
                <a:gd name="T2" fmla="*/ 41 w 43"/>
                <a:gd name="T3" fmla="*/ 20 h 30"/>
                <a:gd name="T4" fmla="*/ 28 w 43"/>
                <a:gd name="T5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0">
                  <a:moveTo>
                    <a:pt x="28" y="2"/>
                  </a:moveTo>
                  <a:cubicBezTo>
                    <a:pt x="36" y="0"/>
                    <a:pt x="43" y="12"/>
                    <a:pt x="41" y="20"/>
                  </a:cubicBezTo>
                  <a:cubicBezTo>
                    <a:pt x="24" y="30"/>
                    <a:pt x="0" y="14"/>
                    <a:pt x="28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" name="Freeform 145">
              <a:extLst>
                <a:ext uri="{FF2B5EF4-FFF2-40B4-BE49-F238E27FC236}">
                  <a16:creationId xmlns:a16="http://schemas.microsoft.com/office/drawing/2014/main" id="{CE22994F-D03D-486A-94FA-E2E9600B9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77377" y="4524725"/>
              <a:ext cx="121406" cy="66913"/>
            </a:xfrm>
            <a:custGeom>
              <a:avLst/>
              <a:gdLst>
                <a:gd name="T0" fmla="*/ 19 w 37"/>
                <a:gd name="T1" fmla="*/ 0 h 22"/>
                <a:gd name="T2" fmla="*/ 19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1"/>
                    <a:pt x="37" y="22"/>
                    <a:pt x="19" y="22"/>
                  </a:cubicBezTo>
                  <a:cubicBezTo>
                    <a:pt x="6" y="18"/>
                    <a:pt x="0" y="4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9" name="Freeform 8">
              <a:extLst>
                <a:ext uri="{FF2B5EF4-FFF2-40B4-BE49-F238E27FC236}">
                  <a16:creationId xmlns:a16="http://schemas.microsoft.com/office/drawing/2014/main" id="{56F69BEC-67A6-49BE-A79B-DEA26A0E3E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32868" y="4482700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0" name="Freeform 8">
              <a:extLst>
                <a:ext uri="{FF2B5EF4-FFF2-40B4-BE49-F238E27FC236}">
                  <a16:creationId xmlns:a16="http://schemas.microsoft.com/office/drawing/2014/main" id="{88D8A28F-787E-49C5-9C34-A450059331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617" y="4044881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" name="Freeform 106">
              <a:extLst>
                <a:ext uri="{FF2B5EF4-FFF2-40B4-BE49-F238E27FC236}">
                  <a16:creationId xmlns:a16="http://schemas.microsoft.com/office/drawing/2014/main" id="{B53BF6C7-F3D6-4D39-982E-0DFCD2986D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599" y="425937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" name="Freeform 120">
              <a:extLst>
                <a:ext uri="{FF2B5EF4-FFF2-40B4-BE49-F238E27FC236}">
                  <a16:creationId xmlns:a16="http://schemas.microsoft.com/office/drawing/2014/main" id="{F3A1BAD8-46B2-4396-90A4-64A57678D0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43123" y="4145024"/>
              <a:ext cx="121406" cy="66913"/>
            </a:xfrm>
            <a:custGeom>
              <a:avLst/>
              <a:gdLst>
                <a:gd name="T0" fmla="*/ 19 w 37"/>
                <a:gd name="T1" fmla="*/ 0 h 22"/>
                <a:gd name="T2" fmla="*/ 20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2"/>
                    <a:pt x="37" y="21"/>
                    <a:pt x="20" y="22"/>
                  </a:cubicBezTo>
                  <a:cubicBezTo>
                    <a:pt x="7" y="18"/>
                    <a:pt x="0" y="6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" name="Freeform 120">
              <a:extLst>
                <a:ext uri="{FF2B5EF4-FFF2-40B4-BE49-F238E27FC236}">
                  <a16:creationId xmlns:a16="http://schemas.microsoft.com/office/drawing/2014/main" id="{F125F85A-F814-477D-8262-DFECF4A837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25006" y="4153810"/>
              <a:ext cx="121406" cy="66913"/>
            </a:xfrm>
            <a:custGeom>
              <a:avLst/>
              <a:gdLst>
                <a:gd name="T0" fmla="*/ 19 w 37"/>
                <a:gd name="T1" fmla="*/ 0 h 22"/>
                <a:gd name="T2" fmla="*/ 20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2"/>
                    <a:pt x="37" y="21"/>
                    <a:pt x="20" y="22"/>
                  </a:cubicBezTo>
                  <a:cubicBezTo>
                    <a:pt x="7" y="18"/>
                    <a:pt x="0" y="6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4" name="Freeform 125">
              <a:extLst>
                <a:ext uri="{FF2B5EF4-FFF2-40B4-BE49-F238E27FC236}">
                  <a16:creationId xmlns:a16="http://schemas.microsoft.com/office/drawing/2014/main" id="{53C51890-08DF-4F68-9B7D-A45FCB585C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34269" y="4433273"/>
              <a:ext cx="147990" cy="79154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9" y="24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5" name="Freeform 137">
              <a:extLst>
                <a:ext uri="{FF2B5EF4-FFF2-40B4-BE49-F238E27FC236}">
                  <a16:creationId xmlns:a16="http://schemas.microsoft.com/office/drawing/2014/main" id="{EB408F99-70FB-45E9-88B0-2853508081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866" y="4165644"/>
              <a:ext cx="127608" cy="93843"/>
            </a:xfrm>
            <a:custGeom>
              <a:avLst/>
              <a:gdLst>
                <a:gd name="T0" fmla="*/ 23 w 39"/>
                <a:gd name="T1" fmla="*/ 0 h 31"/>
                <a:gd name="T2" fmla="*/ 17 w 39"/>
                <a:gd name="T3" fmla="*/ 26 h 31"/>
                <a:gd name="T4" fmla="*/ 23 w 39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3" y="0"/>
                  </a:moveTo>
                  <a:cubicBezTo>
                    <a:pt x="39" y="3"/>
                    <a:pt x="39" y="31"/>
                    <a:pt x="17" y="26"/>
                  </a:cubicBezTo>
                  <a:cubicBezTo>
                    <a:pt x="0" y="6"/>
                    <a:pt x="15" y="5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" name="Freeform 6">
              <a:extLst>
                <a:ext uri="{FF2B5EF4-FFF2-40B4-BE49-F238E27FC236}">
                  <a16:creationId xmlns:a16="http://schemas.microsoft.com/office/drawing/2014/main" id="{76738844-B284-4A1A-9BB9-1C78E5437B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89087" y="4392994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7" name="Freeform 105">
              <a:extLst>
                <a:ext uri="{FF2B5EF4-FFF2-40B4-BE49-F238E27FC236}">
                  <a16:creationId xmlns:a16="http://schemas.microsoft.com/office/drawing/2014/main" id="{78AF8CED-F114-4A7F-9EAA-D7737BCE33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584237" y="4198327"/>
              <a:ext cx="140901" cy="93027"/>
            </a:xfrm>
            <a:custGeom>
              <a:avLst/>
              <a:gdLst>
                <a:gd name="T0" fmla="*/ 26 w 43"/>
                <a:gd name="T1" fmla="*/ 3 h 31"/>
                <a:gd name="T2" fmla="*/ 39 w 43"/>
                <a:gd name="T3" fmla="*/ 23 h 31"/>
                <a:gd name="T4" fmla="*/ 26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6" y="3"/>
                  </a:moveTo>
                  <a:cubicBezTo>
                    <a:pt x="34" y="0"/>
                    <a:pt x="43" y="17"/>
                    <a:pt x="39" y="23"/>
                  </a:cubicBezTo>
                  <a:cubicBezTo>
                    <a:pt x="20" y="31"/>
                    <a:pt x="0" y="15"/>
                    <a:pt x="26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8" name="Freeform 106">
              <a:extLst>
                <a:ext uri="{FF2B5EF4-FFF2-40B4-BE49-F238E27FC236}">
                  <a16:creationId xmlns:a16="http://schemas.microsoft.com/office/drawing/2014/main" id="{81F4134F-0B75-4813-893C-1EFF16A2F6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35763" y="4152915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" name="Freeform 107">
              <a:extLst>
                <a:ext uri="{FF2B5EF4-FFF2-40B4-BE49-F238E27FC236}">
                  <a16:creationId xmlns:a16="http://schemas.microsoft.com/office/drawing/2014/main" id="{407BA83B-BDC4-46FA-A643-0A46519ACB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63638" y="4229617"/>
              <a:ext cx="154193" cy="81603"/>
            </a:xfrm>
            <a:custGeom>
              <a:avLst/>
              <a:gdLst>
                <a:gd name="T0" fmla="*/ 31 w 47"/>
                <a:gd name="T1" fmla="*/ 0 h 27"/>
                <a:gd name="T2" fmla="*/ 17 w 47"/>
                <a:gd name="T3" fmla="*/ 23 h 27"/>
                <a:gd name="T4" fmla="*/ 31 w 47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27">
                  <a:moveTo>
                    <a:pt x="31" y="0"/>
                  </a:moveTo>
                  <a:cubicBezTo>
                    <a:pt x="47" y="10"/>
                    <a:pt x="32" y="27"/>
                    <a:pt x="17" y="23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0" name="Freeform 108">
              <a:extLst>
                <a:ext uri="{FF2B5EF4-FFF2-40B4-BE49-F238E27FC236}">
                  <a16:creationId xmlns:a16="http://schemas.microsoft.com/office/drawing/2014/main" id="{F0C37DE0-0363-410F-A6E2-30007F3EC9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848990" y="4165154"/>
              <a:ext cx="121406" cy="90579"/>
            </a:xfrm>
            <a:custGeom>
              <a:avLst/>
              <a:gdLst>
                <a:gd name="T0" fmla="*/ 26 w 37"/>
                <a:gd name="T1" fmla="*/ 1 h 30"/>
                <a:gd name="T2" fmla="*/ 35 w 37"/>
                <a:gd name="T3" fmla="*/ 21 h 30"/>
                <a:gd name="T4" fmla="*/ 26 w 37"/>
                <a:gd name="T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0">
                  <a:moveTo>
                    <a:pt x="26" y="1"/>
                  </a:moveTo>
                  <a:cubicBezTo>
                    <a:pt x="35" y="0"/>
                    <a:pt x="37" y="13"/>
                    <a:pt x="35" y="21"/>
                  </a:cubicBezTo>
                  <a:cubicBezTo>
                    <a:pt x="14" y="30"/>
                    <a:pt x="0" y="8"/>
                    <a:pt x="26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1" name="Freeform 109">
              <a:extLst>
                <a:ext uri="{FF2B5EF4-FFF2-40B4-BE49-F238E27FC236}">
                  <a16:creationId xmlns:a16="http://schemas.microsoft.com/office/drawing/2014/main" id="{E6F9E65F-176D-43BE-87C4-FBC65C1CD5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340505" y="4197800"/>
              <a:ext cx="154193" cy="84866"/>
            </a:xfrm>
            <a:custGeom>
              <a:avLst/>
              <a:gdLst>
                <a:gd name="T0" fmla="*/ 26 w 47"/>
                <a:gd name="T1" fmla="*/ 0 h 28"/>
                <a:gd name="T2" fmla="*/ 10 w 47"/>
                <a:gd name="T3" fmla="*/ 26 h 28"/>
                <a:gd name="T4" fmla="*/ 26 w 47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28">
                  <a:moveTo>
                    <a:pt x="26" y="0"/>
                  </a:moveTo>
                  <a:cubicBezTo>
                    <a:pt x="47" y="13"/>
                    <a:pt x="28" y="28"/>
                    <a:pt x="10" y="26"/>
                  </a:cubicBezTo>
                  <a:cubicBezTo>
                    <a:pt x="0" y="13"/>
                    <a:pt x="15" y="4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2" name="Freeform 110">
              <a:extLst>
                <a:ext uri="{FF2B5EF4-FFF2-40B4-BE49-F238E27FC236}">
                  <a16:creationId xmlns:a16="http://schemas.microsoft.com/office/drawing/2014/main" id="{4EAB9AD4-661B-47AE-B073-C1A9F8BE54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7174" y="4170168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3" name="Freeform 111">
              <a:extLst>
                <a:ext uri="{FF2B5EF4-FFF2-40B4-BE49-F238E27FC236}">
                  <a16:creationId xmlns:a16="http://schemas.microsoft.com/office/drawing/2014/main" id="{DBBC46DC-42BB-4694-9526-8BA6485717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072304" y="4180660"/>
              <a:ext cx="131153" cy="87315"/>
            </a:xfrm>
            <a:custGeom>
              <a:avLst/>
              <a:gdLst>
                <a:gd name="T0" fmla="*/ 24 w 40"/>
                <a:gd name="T1" fmla="*/ 0 h 29"/>
                <a:gd name="T2" fmla="*/ 20 w 40"/>
                <a:gd name="T3" fmla="*/ 25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1"/>
                    <a:pt x="35" y="29"/>
                    <a:pt x="20" y="25"/>
                  </a:cubicBezTo>
                  <a:cubicBezTo>
                    <a:pt x="0" y="19"/>
                    <a:pt x="5" y="2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" name="Freeform 112">
              <a:extLst>
                <a:ext uri="{FF2B5EF4-FFF2-40B4-BE49-F238E27FC236}">
                  <a16:creationId xmlns:a16="http://schemas.microsoft.com/office/drawing/2014/main" id="{54395EF3-155B-4EFF-B95A-F92A74FC0D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57475" y="4168419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5" name="Freeform 122">
              <a:extLst>
                <a:ext uri="{FF2B5EF4-FFF2-40B4-BE49-F238E27FC236}">
                  <a16:creationId xmlns:a16="http://schemas.microsoft.com/office/drawing/2014/main" id="{66171B31-CAD6-482C-A77B-42135D408C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317460" y="4482700"/>
              <a:ext cx="127608" cy="81603"/>
            </a:xfrm>
            <a:custGeom>
              <a:avLst/>
              <a:gdLst>
                <a:gd name="T0" fmla="*/ 24 w 39"/>
                <a:gd name="T1" fmla="*/ 0 h 27"/>
                <a:gd name="T2" fmla="*/ 20 w 39"/>
                <a:gd name="T3" fmla="*/ 26 h 27"/>
                <a:gd name="T4" fmla="*/ 24 w 39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4" y="0"/>
                  </a:moveTo>
                  <a:cubicBezTo>
                    <a:pt x="39" y="3"/>
                    <a:pt x="36" y="27"/>
                    <a:pt x="20" y="26"/>
                  </a:cubicBezTo>
                  <a:cubicBezTo>
                    <a:pt x="0" y="19"/>
                    <a:pt x="4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6" name="Freeform 130">
              <a:extLst>
                <a:ext uri="{FF2B5EF4-FFF2-40B4-BE49-F238E27FC236}">
                  <a16:creationId xmlns:a16="http://schemas.microsoft.com/office/drawing/2014/main" id="{CF2FFA42-E251-47CD-9B07-E14AB17162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55652" y="4485962"/>
              <a:ext cx="157737" cy="81603"/>
            </a:xfrm>
            <a:custGeom>
              <a:avLst/>
              <a:gdLst>
                <a:gd name="T0" fmla="*/ 31 w 48"/>
                <a:gd name="T1" fmla="*/ 0 h 27"/>
                <a:gd name="T2" fmla="*/ 18 w 48"/>
                <a:gd name="T3" fmla="*/ 24 h 27"/>
                <a:gd name="T4" fmla="*/ 31 w 48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27">
                  <a:moveTo>
                    <a:pt x="31" y="0"/>
                  </a:moveTo>
                  <a:cubicBezTo>
                    <a:pt x="48" y="10"/>
                    <a:pt x="32" y="27"/>
                    <a:pt x="18" y="24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7" name="Freeform 131">
              <a:extLst>
                <a:ext uri="{FF2B5EF4-FFF2-40B4-BE49-F238E27FC236}">
                  <a16:creationId xmlns:a16="http://schemas.microsoft.com/office/drawing/2014/main" id="{E0179420-5731-458F-B4C1-F9643AD305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89079" y="4469234"/>
              <a:ext cx="117860" cy="87315"/>
            </a:xfrm>
            <a:custGeom>
              <a:avLst/>
              <a:gdLst>
                <a:gd name="T0" fmla="*/ 15 w 36"/>
                <a:gd name="T1" fmla="*/ 0 h 29"/>
                <a:gd name="T2" fmla="*/ 25 w 36"/>
                <a:gd name="T3" fmla="*/ 15 h 29"/>
                <a:gd name="T4" fmla="*/ 13 w 36"/>
                <a:gd name="T5" fmla="*/ 21 h 29"/>
                <a:gd name="T6" fmla="*/ 15 w 36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9">
                  <a:moveTo>
                    <a:pt x="15" y="0"/>
                  </a:moveTo>
                  <a:cubicBezTo>
                    <a:pt x="21" y="0"/>
                    <a:pt x="36" y="13"/>
                    <a:pt x="25" y="15"/>
                  </a:cubicBezTo>
                  <a:cubicBezTo>
                    <a:pt x="20" y="19"/>
                    <a:pt x="20" y="22"/>
                    <a:pt x="13" y="21"/>
                  </a:cubicBezTo>
                  <a:cubicBezTo>
                    <a:pt x="0" y="29"/>
                    <a:pt x="0" y="0"/>
                    <a:pt x="1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8" name="Freeform 132">
              <a:extLst>
                <a:ext uri="{FF2B5EF4-FFF2-40B4-BE49-F238E27FC236}">
                  <a16:creationId xmlns:a16="http://schemas.microsoft.com/office/drawing/2014/main" id="{CAC9BD3C-759D-4A6C-BE6A-DE195B7FD1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545566" y="4508941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8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9" name="Freeform 134">
              <a:extLst>
                <a:ext uri="{FF2B5EF4-FFF2-40B4-BE49-F238E27FC236}">
                  <a16:creationId xmlns:a16="http://schemas.microsoft.com/office/drawing/2014/main" id="{821D69E2-9C40-4B03-BD90-461F86EA53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41863" y="4514910"/>
              <a:ext cx="124063" cy="117507"/>
            </a:xfrm>
            <a:custGeom>
              <a:avLst/>
              <a:gdLst>
                <a:gd name="T0" fmla="*/ 20 w 38"/>
                <a:gd name="T1" fmla="*/ 2 h 39"/>
                <a:gd name="T2" fmla="*/ 38 w 38"/>
                <a:gd name="T3" fmla="*/ 19 h 39"/>
                <a:gd name="T4" fmla="*/ 20 w 38"/>
                <a:gd name="T5" fmla="*/ 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39">
                  <a:moveTo>
                    <a:pt x="20" y="2"/>
                  </a:moveTo>
                  <a:cubicBezTo>
                    <a:pt x="34" y="0"/>
                    <a:pt x="38" y="8"/>
                    <a:pt x="38" y="19"/>
                  </a:cubicBezTo>
                  <a:cubicBezTo>
                    <a:pt x="24" y="39"/>
                    <a:pt x="0" y="13"/>
                    <a:pt x="20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0" name="Freeform 135">
              <a:extLst>
                <a:ext uri="{FF2B5EF4-FFF2-40B4-BE49-F238E27FC236}">
                  <a16:creationId xmlns:a16="http://schemas.microsoft.com/office/drawing/2014/main" id="{14A067AA-4049-4252-955A-09AB6E163F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03010" y="4487588"/>
              <a:ext cx="128495" cy="84051"/>
            </a:xfrm>
            <a:custGeom>
              <a:avLst/>
              <a:gdLst>
                <a:gd name="T0" fmla="*/ 21 w 39"/>
                <a:gd name="T1" fmla="*/ 0 h 28"/>
                <a:gd name="T2" fmla="*/ 6 w 39"/>
                <a:gd name="T3" fmla="*/ 20 h 28"/>
                <a:gd name="T4" fmla="*/ 21 w 39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8">
                  <a:moveTo>
                    <a:pt x="21" y="0"/>
                  </a:moveTo>
                  <a:cubicBezTo>
                    <a:pt x="39" y="12"/>
                    <a:pt x="22" y="28"/>
                    <a:pt x="6" y="20"/>
                  </a:cubicBezTo>
                  <a:cubicBezTo>
                    <a:pt x="0" y="7"/>
                    <a:pt x="7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1" name="Freeform 141">
              <a:extLst>
                <a:ext uri="{FF2B5EF4-FFF2-40B4-BE49-F238E27FC236}">
                  <a16:creationId xmlns:a16="http://schemas.microsoft.com/office/drawing/2014/main" id="{D492653B-CD03-487E-817C-C7ABD08ED0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870370" y="4471309"/>
              <a:ext cx="163941" cy="163205"/>
            </a:xfrm>
            <a:custGeom>
              <a:avLst/>
              <a:gdLst>
                <a:gd name="T0" fmla="*/ 37 w 50"/>
                <a:gd name="T1" fmla="*/ 3 h 54"/>
                <a:gd name="T2" fmla="*/ 42 w 50"/>
                <a:gd name="T3" fmla="*/ 17 h 54"/>
                <a:gd name="T4" fmla="*/ 37 w 50"/>
                <a:gd name="T5" fmla="*/ 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54">
                  <a:moveTo>
                    <a:pt x="37" y="3"/>
                  </a:moveTo>
                  <a:cubicBezTo>
                    <a:pt x="50" y="3"/>
                    <a:pt x="36" y="13"/>
                    <a:pt x="42" y="17"/>
                  </a:cubicBezTo>
                  <a:cubicBezTo>
                    <a:pt x="35" y="54"/>
                    <a:pt x="0" y="0"/>
                    <a:pt x="37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2" name="Freeform 91">
              <a:extLst>
                <a:ext uri="{FF2B5EF4-FFF2-40B4-BE49-F238E27FC236}">
                  <a16:creationId xmlns:a16="http://schemas.microsoft.com/office/drawing/2014/main" id="{A8A7DA15-ECD2-40DC-B47A-8DFEF86625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64291" y="4228373"/>
              <a:ext cx="118747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0" y="1"/>
                    <a:pt x="36" y="24"/>
                    <a:pt x="21" y="27"/>
                  </a:cubicBezTo>
                  <a:cubicBezTo>
                    <a:pt x="1" y="26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3" name="Freeform 92">
              <a:extLst>
                <a:ext uri="{FF2B5EF4-FFF2-40B4-BE49-F238E27FC236}">
                  <a16:creationId xmlns:a16="http://schemas.microsoft.com/office/drawing/2014/main" id="{5270AE32-C036-4ABA-A28A-8BDF16A345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08412" y="4165153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4" name="Freeform 93">
              <a:extLst>
                <a:ext uri="{FF2B5EF4-FFF2-40B4-BE49-F238E27FC236}">
                  <a16:creationId xmlns:a16="http://schemas.microsoft.com/office/drawing/2014/main" id="{BD78EB4C-3276-473A-8AAC-2AA6DEEC86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34050" y="4187563"/>
              <a:ext cx="127608" cy="79154"/>
            </a:xfrm>
            <a:custGeom>
              <a:avLst/>
              <a:gdLst>
                <a:gd name="T0" fmla="*/ 23 w 39"/>
                <a:gd name="T1" fmla="*/ 0 h 26"/>
                <a:gd name="T2" fmla="*/ 19 w 39"/>
                <a:gd name="T3" fmla="*/ 26 h 26"/>
                <a:gd name="T4" fmla="*/ 23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3" y="0"/>
                  </a:moveTo>
                  <a:cubicBezTo>
                    <a:pt x="39" y="4"/>
                    <a:pt x="34" y="25"/>
                    <a:pt x="19" y="26"/>
                  </a:cubicBezTo>
                  <a:cubicBezTo>
                    <a:pt x="0" y="20"/>
                    <a:pt x="7" y="4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" name="Freeform 94">
              <a:extLst>
                <a:ext uri="{FF2B5EF4-FFF2-40B4-BE49-F238E27FC236}">
                  <a16:creationId xmlns:a16="http://schemas.microsoft.com/office/drawing/2014/main" id="{4C4AD0D0-79C3-4D58-9028-2B957623D9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920857" y="4225991"/>
              <a:ext cx="138242" cy="102819"/>
            </a:xfrm>
            <a:custGeom>
              <a:avLst/>
              <a:gdLst>
                <a:gd name="T0" fmla="*/ 29 w 42"/>
                <a:gd name="T1" fmla="*/ 1 h 34"/>
                <a:gd name="T2" fmla="*/ 40 w 42"/>
                <a:gd name="T3" fmla="*/ 20 h 34"/>
                <a:gd name="T4" fmla="*/ 29 w 42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4">
                  <a:moveTo>
                    <a:pt x="29" y="1"/>
                  </a:moveTo>
                  <a:cubicBezTo>
                    <a:pt x="38" y="0"/>
                    <a:pt x="42" y="12"/>
                    <a:pt x="40" y="20"/>
                  </a:cubicBezTo>
                  <a:cubicBezTo>
                    <a:pt x="22" y="34"/>
                    <a:pt x="0" y="9"/>
                    <a:pt x="2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6" name="Freeform 95">
              <a:extLst>
                <a:ext uri="{FF2B5EF4-FFF2-40B4-BE49-F238E27FC236}">
                  <a16:creationId xmlns:a16="http://schemas.microsoft.com/office/drawing/2014/main" id="{BFCD6DC4-AF58-4A64-8DCB-5BD58DFA11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703226" y="4170094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2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" name="Freeform 96">
              <a:extLst>
                <a:ext uri="{FF2B5EF4-FFF2-40B4-BE49-F238E27FC236}">
                  <a16:creationId xmlns:a16="http://schemas.microsoft.com/office/drawing/2014/main" id="{ECE83EA9-F58D-452D-B8FD-6893B61C77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21633" y="4176622"/>
              <a:ext cx="147104" cy="108531"/>
            </a:xfrm>
            <a:custGeom>
              <a:avLst/>
              <a:gdLst>
                <a:gd name="T0" fmla="*/ 28 w 45"/>
                <a:gd name="T1" fmla="*/ 0 h 36"/>
                <a:gd name="T2" fmla="*/ 41 w 45"/>
                <a:gd name="T3" fmla="*/ 20 h 36"/>
                <a:gd name="T4" fmla="*/ 28 w 45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36">
                  <a:moveTo>
                    <a:pt x="28" y="0"/>
                  </a:moveTo>
                  <a:cubicBezTo>
                    <a:pt x="32" y="0"/>
                    <a:pt x="45" y="13"/>
                    <a:pt x="41" y="20"/>
                  </a:cubicBezTo>
                  <a:cubicBezTo>
                    <a:pt x="24" y="36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8" name="Freeform 97">
              <a:extLst>
                <a:ext uri="{FF2B5EF4-FFF2-40B4-BE49-F238E27FC236}">
                  <a16:creationId xmlns:a16="http://schemas.microsoft.com/office/drawing/2014/main" id="{0E47C341-DBCD-4B50-BA3E-BA1766E8F9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15301" y="4179070"/>
              <a:ext cx="190526" cy="121588"/>
            </a:xfrm>
            <a:custGeom>
              <a:avLst/>
              <a:gdLst>
                <a:gd name="T0" fmla="*/ 42 w 58"/>
                <a:gd name="T1" fmla="*/ 0 h 40"/>
                <a:gd name="T2" fmla="*/ 53 w 58"/>
                <a:gd name="T3" fmla="*/ 17 h 40"/>
                <a:gd name="T4" fmla="*/ 42 w 58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8" h="40">
                  <a:moveTo>
                    <a:pt x="42" y="0"/>
                  </a:moveTo>
                  <a:cubicBezTo>
                    <a:pt x="52" y="0"/>
                    <a:pt x="50" y="9"/>
                    <a:pt x="53" y="17"/>
                  </a:cubicBezTo>
                  <a:cubicBezTo>
                    <a:pt x="58" y="40"/>
                    <a:pt x="0" y="6"/>
                    <a:pt x="4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9" name="Freeform 98">
              <a:extLst>
                <a:ext uri="{FF2B5EF4-FFF2-40B4-BE49-F238E27FC236}">
                  <a16:creationId xmlns:a16="http://schemas.microsoft.com/office/drawing/2014/main" id="{77E5DE6C-50A8-421E-9A34-E9122E2D02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96893" y="4179070"/>
              <a:ext cx="147990" cy="79154"/>
            </a:xfrm>
            <a:custGeom>
              <a:avLst/>
              <a:gdLst>
                <a:gd name="T0" fmla="*/ 23 w 45"/>
                <a:gd name="T1" fmla="*/ 0 h 26"/>
                <a:gd name="T2" fmla="*/ 30 w 45"/>
                <a:gd name="T3" fmla="*/ 26 h 26"/>
                <a:gd name="T4" fmla="*/ 23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3" y="0"/>
                  </a:moveTo>
                  <a:cubicBezTo>
                    <a:pt x="33" y="2"/>
                    <a:pt x="45" y="21"/>
                    <a:pt x="30" y="26"/>
                  </a:cubicBezTo>
                  <a:cubicBezTo>
                    <a:pt x="10" y="24"/>
                    <a:pt x="0" y="8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0" name="Freeform 99">
              <a:extLst>
                <a:ext uri="{FF2B5EF4-FFF2-40B4-BE49-F238E27FC236}">
                  <a16:creationId xmlns:a16="http://schemas.microsoft.com/office/drawing/2014/main" id="{56DC8E20-D76C-4E6D-8346-4BBCB80E02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090078" y="4179068"/>
              <a:ext cx="219770" cy="121588"/>
            </a:xfrm>
            <a:custGeom>
              <a:avLst/>
              <a:gdLst>
                <a:gd name="T0" fmla="*/ 36 w 67"/>
                <a:gd name="T1" fmla="*/ 0 h 40"/>
                <a:gd name="T2" fmla="*/ 44 w 67"/>
                <a:gd name="T3" fmla="*/ 2 h 40"/>
                <a:gd name="T4" fmla="*/ 31 w 67"/>
                <a:gd name="T5" fmla="*/ 2 h 40"/>
                <a:gd name="T6" fmla="*/ 36 w 67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40">
                  <a:moveTo>
                    <a:pt x="36" y="0"/>
                  </a:moveTo>
                  <a:cubicBezTo>
                    <a:pt x="39" y="3"/>
                    <a:pt x="41" y="0"/>
                    <a:pt x="44" y="2"/>
                  </a:cubicBezTo>
                  <a:cubicBezTo>
                    <a:pt x="67" y="40"/>
                    <a:pt x="0" y="25"/>
                    <a:pt x="31" y="2"/>
                  </a:cubicBezTo>
                  <a:cubicBezTo>
                    <a:pt x="24" y="11"/>
                    <a:pt x="31" y="5"/>
                    <a:pt x="3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1" name="Freeform 100">
              <a:extLst>
                <a:ext uri="{FF2B5EF4-FFF2-40B4-BE49-F238E27FC236}">
                  <a16:creationId xmlns:a16="http://schemas.microsoft.com/office/drawing/2014/main" id="{9F8FBEA6-0AAC-4A0C-9D6A-BF5F5BB307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542426" y="4179069"/>
              <a:ext cx="128495" cy="93843"/>
            </a:xfrm>
            <a:custGeom>
              <a:avLst/>
              <a:gdLst>
                <a:gd name="T0" fmla="*/ 28 w 39"/>
                <a:gd name="T1" fmla="*/ 1 h 31"/>
                <a:gd name="T2" fmla="*/ 39 w 39"/>
                <a:gd name="T3" fmla="*/ 21 h 31"/>
                <a:gd name="T4" fmla="*/ 28 w 39"/>
                <a:gd name="T5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8" y="1"/>
                  </a:moveTo>
                  <a:cubicBezTo>
                    <a:pt x="38" y="0"/>
                    <a:pt x="38" y="12"/>
                    <a:pt x="39" y="21"/>
                  </a:cubicBezTo>
                  <a:cubicBezTo>
                    <a:pt x="18" y="31"/>
                    <a:pt x="0" y="12"/>
                    <a:pt x="2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2" name="Freeform 101">
              <a:extLst>
                <a:ext uri="{FF2B5EF4-FFF2-40B4-BE49-F238E27FC236}">
                  <a16:creationId xmlns:a16="http://schemas.microsoft.com/office/drawing/2014/main" id="{F48C8948-1728-44FC-AB88-5BF4099A89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39639" y="4185599"/>
              <a:ext cx="138242" cy="81603"/>
            </a:xfrm>
            <a:custGeom>
              <a:avLst/>
              <a:gdLst>
                <a:gd name="T0" fmla="*/ 22 w 42"/>
                <a:gd name="T1" fmla="*/ 0 h 27"/>
                <a:gd name="T2" fmla="*/ 14 w 42"/>
                <a:gd name="T3" fmla="*/ 25 h 27"/>
                <a:gd name="T4" fmla="*/ 22 w 4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7">
                  <a:moveTo>
                    <a:pt x="22" y="0"/>
                  </a:moveTo>
                  <a:cubicBezTo>
                    <a:pt x="42" y="7"/>
                    <a:pt x="28" y="27"/>
                    <a:pt x="14" y="25"/>
                  </a:cubicBezTo>
                  <a:cubicBezTo>
                    <a:pt x="0" y="18"/>
                    <a:pt x="9" y="2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3" name="Freeform 104">
              <a:extLst>
                <a:ext uri="{FF2B5EF4-FFF2-40B4-BE49-F238E27FC236}">
                  <a16:creationId xmlns:a16="http://schemas.microsoft.com/office/drawing/2014/main" id="{3C00F0D0-A2FD-432B-A5AA-424BCFD3F0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28990" y="4242384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4" name="Freeform 113">
              <a:extLst>
                <a:ext uri="{FF2B5EF4-FFF2-40B4-BE49-F238E27FC236}">
                  <a16:creationId xmlns:a16="http://schemas.microsoft.com/office/drawing/2014/main" id="{BDC2CC1B-9413-40CD-9802-397011A621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17211" y="4240271"/>
              <a:ext cx="9748" cy="8977"/>
            </a:xfrm>
            <a:custGeom>
              <a:avLst/>
              <a:gdLst>
                <a:gd name="T0" fmla="*/ 1 w 3"/>
                <a:gd name="T1" fmla="*/ 0 h 3"/>
                <a:gd name="T2" fmla="*/ 3 w 3"/>
                <a:gd name="T3" fmla="*/ 1 h 3"/>
                <a:gd name="T4" fmla="*/ 1 w 3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cubicBezTo>
                    <a:pt x="1" y="0"/>
                    <a:pt x="2" y="1"/>
                    <a:pt x="3" y="1"/>
                  </a:cubicBezTo>
                  <a:cubicBezTo>
                    <a:pt x="2" y="3"/>
                    <a:pt x="0" y="1"/>
                    <a:pt x="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5" name="Freeform 114">
              <a:extLst>
                <a:ext uri="{FF2B5EF4-FFF2-40B4-BE49-F238E27FC236}">
                  <a16:creationId xmlns:a16="http://schemas.microsoft.com/office/drawing/2014/main" id="{6C92AAFB-3AC6-4FC4-92F0-AB55F797DA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83665" y="4240271"/>
              <a:ext cx="6204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2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6" name="Freeform 115">
              <a:extLst>
                <a:ext uri="{FF2B5EF4-FFF2-40B4-BE49-F238E27FC236}">
                  <a16:creationId xmlns:a16="http://schemas.microsoft.com/office/drawing/2014/main" id="{7F22BDEC-7BA5-40F9-84C0-1BDC961F65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46519" y="4245984"/>
              <a:ext cx="6204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" name="Freeform 120">
              <a:extLst>
                <a:ext uri="{FF2B5EF4-FFF2-40B4-BE49-F238E27FC236}">
                  <a16:creationId xmlns:a16="http://schemas.microsoft.com/office/drawing/2014/main" id="{A3525B15-C557-4F40-9185-EF5241262A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7231" y="4403194"/>
              <a:ext cx="121406" cy="66913"/>
            </a:xfrm>
            <a:custGeom>
              <a:avLst/>
              <a:gdLst>
                <a:gd name="T0" fmla="*/ 19 w 37"/>
                <a:gd name="T1" fmla="*/ 0 h 22"/>
                <a:gd name="T2" fmla="*/ 20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2"/>
                    <a:pt x="37" y="21"/>
                    <a:pt x="20" y="22"/>
                  </a:cubicBezTo>
                  <a:cubicBezTo>
                    <a:pt x="7" y="18"/>
                    <a:pt x="0" y="6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" name="Freeform 121">
              <a:extLst>
                <a:ext uri="{FF2B5EF4-FFF2-40B4-BE49-F238E27FC236}">
                  <a16:creationId xmlns:a16="http://schemas.microsoft.com/office/drawing/2014/main" id="{72DC9B9F-0878-4A41-AAB5-5A1EC70EB3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93080" y="4426415"/>
              <a:ext cx="133812" cy="84866"/>
            </a:xfrm>
            <a:custGeom>
              <a:avLst/>
              <a:gdLst>
                <a:gd name="T0" fmla="*/ 26 w 41"/>
                <a:gd name="T1" fmla="*/ 0 h 28"/>
                <a:gd name="T2" fmla="*/ 38 w 41"/>
                <a:gd name="T3" fmla="*/ 19 h 28"/>
                <a:gd name="T4" fmla="*/ 26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0"/>
                  </a:moveTo>
                  <a:cubicBezTo>
                    <a:pt x="33" y="0"/>
                    <a:pt x="41" y="10"/>
                    <a:pt x="38" y="19"/>
                  </a:cubicBezTo>
                  <a:cubicBezTo>
                    <a:pt x="16" y="28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" name="Freeform 125">
              <a:extLst>
                <a:ext uri="{FF2B5EF4-FFF2-40B4-BE49-F238E27FC236}">
                  <a16:creationId xmlns:a16="http://schemas.microsoft.com/office/drawing/2014/main" id="{32E9E717-B03F-444F-AFA5-15812F3091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79094" y="4541079"/>
              <a:ext cx="147990" cy="79154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9" y="24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0" name="Freeform 126">
              <a:extLst>
                <a:ext uri="{FF2B5EF4-FFF2-40B4-BE49-F238E27FC236}">
                  <a16:creationId xmlns:a16="http://schemas.microsoft.com/office/drawing/2014/main" id="{5D756BA2-03B8-40F6-9169-BC3709C2A7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15906" y="4433388"/>
              <a:ext cx="151535" cy="79154"/>
            </a:xfrm>
            <a:custGeom>
              <a:avLst/>
              <a:gdLst>
                <a:gd name="T0" fmla="*/ 23 w 46"/>
                <a:gd name="T1" fmla="*/ 0 h 26"/>
                <a:gd name="T2" fmla="*/ 29 w 46"/>
                <a:gd name="T3" fmla="*/ 26 h 26"/>
                <a:gd name="T4" fmla="*/ 23 w 46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6">
                  <a:moveTo>
                    <a:pt x="23" y="0"/>
                  </a:moveTo>
                  <a:cubicBezTo>
                    <a:pt x="32" y="2"/>
                    <a:pt x="46" y="22"/>
                    <a:pt x="29" y="26"/>
                  </a:cubicBezTo>
                  <a:cubicBezTo>
                    <a:pt x="10" y="24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1" name="Freeform 127">
              <a:extLst>
                <a:ext uri="{FF2B5EF4-FFF2-40B4-BE49-F238E27FC236}">
                  <a16:creationId xmlns:a16="http://schemas.microsoft.com/office/drawing/2014/main" id="{42BD4CAB-3F28-4236-8BFB-FBF5C61D2B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90690" y="4433387"/>
              <a:ext cx="137356" cy="79154"/>
            </a:xfrm>
            <a:custGeom>
              <a:avLst/>
              <a:gdLst>
                <a:gd name="T0" fmla="*/ 28 w 42"/>
                <a:gd name="T1" fmla="*/ 0 h 26"/>
                <a:gd name="T2" fmla="*/ 23 w 42"/>
                <a:gd name="T3" fmla="*/ 26 h 26"/>
                <a:gd name="T4" fmla="*/ 28 w 42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28" y="0"/>
                  </a:moveTo>
                  <a:cubicBezTo>
                    <a:pt x="42" y="4"/>
                    <a:pt x="38" y="23"/>
                    <a:pt x="23" y="26"/>
                  </a:cubicBezTo>
                  <a:cubicBezTo>
                    <a:pt x="0" y="26"/>
                    <a:pt x="8" y="5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2" name="Freeform 128">
              <a:extLst>
                <a:ext uri="{FF2B5EF4-FFF2-40B4-BE49-F238E27FC236}">
                  <a16:creationId xmlns:a16="http://schemas.microsoft.com/office/drawing/2014/main" id="{4964135B-83FA-4752-B51F-4CFD602E98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417880" y="4532271"/>
              <a:ext cx="131153" cy="78339"/>
            </a:xfrm>
            <a:custGeom>
              <a:avLst/>
              <a:gdLst>
                <a:gd name="T0" fmla="*/ 18 w 40"/>
                <a:gd name="T1" fmla="*/ 0 h 26"/>
                <a:gd name="T2" fmla="*/ 7 w 40"/>
                <a:gd name="T3" fmla="*/ 20 h 26"/>
                <a:gd name="T4" fmla="*/ 18 w 40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6">
                  <a:moveTo>
                    <a:pt x="18" y="0"/>
                  </a:moveTo>
                  <a:cubicBezTo>
                    <a:pt x="40" y="9"/>
                    <a:pt x="28" y="26"/>
                    <a:pt x="7" y="20"/>
                  </a:cubicBezTo>
                  <a:cubicBezTo>
                    <a:pt x="0" y="8"/>
                    <a:pt x="6" y="1"/>
                    <a:pt x="1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3" name="Freeform 129">
              <a:extLst>
                <a:ext uri="{FF2B5EF4-FFF2-40B4-BE49-F238E27FC236}">
                  <a16:creationId xmlns:a16="http://schemas.microsoft.com/office/drawing/2014/main" id="{F3C3490C-C80D-4EBD-B0FF-3442D00A2E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365676" y="4436650"/>
              <a:ext cx="147990" cy="109348"/>
            </a:xfrm>
            <a:custGeom>
              <a:avLst/>
              <a:gdLst>
                <a:gd name="T0" fmla="*/ 28 w 45"/>
                <a:gd name="T1" fmla="*/ 0 h 36"/>
                <a:gd name="T2" fmla="*/ 42 w 45"/>
                <a:gd name="T3" fmla="*/ 20 h 36"/>
                <a:gd name="T4" fmla="*/ 28 w 45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36">
                  <a:moveTo>
                    <a:pt x="28" y="0"/>
                  </a:moveTo>
                  <a:cubicBezTo>
                    <a:pt x="34" y="1"/>
                    <a:pt x="45" y="11"/>
                    <a:pt x="42" y="20"/>
                  </a:cubicBezTo>
                  <a:cubicBezTo>
                    <a:pt x="25" y="36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4" name="Freeform 133">
              <a:extLst>
                <a:ext uri="{FF2B5EF4-FFF2-40B4-BE49-F238E27FC236}">
                  <a16:creationId xmlns:a16="http://schemas.microsoft.com/office/drawing/2014/main" id="{753BA736-C0F4-4347-A2C2-8E04EE9648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172492" y="4445628"/>
              <a:ext cx="137356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5" name="Freeform 136">
              <a:extLst>
                <a:ext uri="{FF2B5EF4-FFF2-40B4-BE49-F238E27FC236}">
                  <a16:creationId xmlns:a16="http://schemas.microsoft.com/office/drawing/2014/main" id="{CF428053-E04E-4393-A359-CA6B3A2159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34498" y="4494939"/>
              <a:ext cx="127608" cy="69362"/>
            </a:xfrm>
            <a:custGeom>
              <a:avLst/>
              <a:gdLst>
                <a:gd name="T0" fmla="*/ 21 w 39"/>
                <a:gd name="T1" fmla="*/ 0 h 23"/>
                <a:gd name="T2" fmla="*/ 22 w 39"/>
                <a:gd name="T3" fmla="*/ 23 h 23"/>
                <a:gd name="T4" fmla="*/ 21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1" y="0"/>
                  </a:moveTo>
                  <a:cubicBezTo>
                    <a:pt x="37" y="0"/>
                    <a:pt x="39" y="22"/>
                    <a:pt x="22" y="23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6" name="Freeform 137">
              <a:extLst>
                <a:ext uri="{FF2B5EF4-FFF2-40B4-BE49-F238E27FC236}">
                  <a16:creationId xmlns:a16="http://schemas.microsoft.com/office/drawing/2014/main" id="{D13AE202-2FC6-43BE-A627-885299B6C6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933708" y="4461132"/>
              <a:ext cx="127608" cy="93843"/>
            </a:xfrm>
            <a:custGeom>
              <a:avLst/>
              <a:gdLst>
                <a:gd name="T0" fmla="*/ 23 w 39"/>
                <a:gd name="T1" fmla="*/ 0 h 31"/>
                <a:gd name="T2" fmla="*/ 17 w 39"/>
                <a:gd name="T3" fmla="*/ 26 h 31"/>
                <a:gd name="T4" fmla="*/ 23 w 39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3" y="0"/>
                  </a:moveTo>
                  <a:cubicBezTo>
                    <a:pt x="39" y="3"/>
                    <a:pt x="39" y="31"/>
                    <a:pt x="17" y="26"/>
                  </a:cubicBezTo>
                  <a:cubicBezTo>
                    <a:pt x="0" y="6"/>
                    <a:pt x="15" y="5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" name="Freeform 138">
              <a:extLst>
                <a:ext uri="{FF2B5EF4-FFF2-40B4-BE49-F238E27FC236}">
                  <a16:creationId xmlns:a16="http://schemas.microsoft.com/office/drawing/2014/main" id="{C5E6661C-2D64-4582-9DE2-BB12642A7A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81151" y="4463581"/>
              <a:ext cx="117860" cy="79154"/>
            </a:xfrm>
            <a:custGeom>
              <a:avLst/>
              <a:gdLst>
                <a:gd name="T0" fmla="*/ 21 w 36"/>
                <a:gd name="T1" fmla="*/ 0 h 26"/>
                <a:gd name="T2" fmla="*/ 21 w 36"/>
                <a:gd name="T3" fmla="*/ 26 h 26"/>
                <a:gd name="T4" fmla="*/ 21 w 36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6">
                  <a:moveTo>
                    <a:pt x="21" y="0"/>
                  </a:moveTo>
                  <a:cubicBezTo>
                    <a:pt x="32" y="4"/>
                    <a:pt x="36" y="23"/>
                    <a:pt x="21" y="26"/>
                  </a:cubicBezTo>
                  <a:cubicBezTo>
                    <a:pt x="1" y="24"/>
                    <a:pt x="0" y="2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8" name="Freeform 140">
              <a:extLst>
                <a:ext uri="{FF2B5EF4-FFF2-40B4-BE49-F238E27FC236}">
                  <a16:creationId xmlns:a16="http://schemas.microsoft.com/office/drawing/2014/main" id="{C23ABE2D-B41B-40A7-A361-A53B37AFB4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660690" y="4473372"/>
              <a:ext cx="137356" cy="96290"/>
            </a:xfrm>
            <a:custGeom>
              <a:avLst/>
              <a:gdLst>
                <a:gd name="T0" fmla="*/ 25 w 42"/>
                <a:gd name="T1" fmla="*/ 0 h 32"/>
                <a:gd name="T2" fmla="*/ 4 w 42"/>
                <a:gd name="T3" fmla="*/ 18 h 32"/>
                <a:gd name="T4" fmla="*/ 25 w 42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2">
                  <a:moveTo>
                    <a:pt x="25" y="0"/>
                  </a:moveTo>
                  <a:cubicBezTo>
                    <a:pt x="42" y="13"/>
                    <a:pt x="15" y="32"/>
                    <a:pt x="4" y="18"/>
                  </a:cubicBezTo>
                  <a:cubicBezTo>
                    <a:pt x="0" y="5"/>
                    <a:pt x="16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9" name="Freeform 142">
              <a:extLst>
                <a:ext uri="{FF2B5EF4-FFF2-40B4-BE49-F238E27FC236}">
                  <a16:creationId xmlns:a16="http://schemas.microsoft.com/office/drawing/2014/main" id="{CE3296F5-7A30-4DB9-B08F-524BDDEB1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1251" y="4500301"/>
              <a:ext cx="3545" cy="5712"/>
            </a:xfrm>
            <a:custGeom>
              <a:avLst/>
              <a:gdLst>
                <a:gd name="T0" fmla="*/ 0 w 1"/>
                <a:gd name="T1" fmla="*/ 0 h 2"/>
                <a:gd name="T2" fmla="*/ 1 w 1"/>
                <a:gd name="T3" fmla="*/ 2 h 2"/>
                <a:gd name="T4" fmla="*/ 0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1" y="1"/>
                    <a:pt x="1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0" name="Freeform 125">
              <a:extLst>
                <a:ext uri="{FF2B5EF4-FFF2-40B4-BE49-F238E27FC236}">
                  <a16:creationId xmlns:a16="http://schemas.microsoft.com/office/drawing/2014/main" id="{DABAC787-1EC4-4F31-A114-BECB16800C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93742" y="4534087"/>
              <a:ext cx="147990" cy="79154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9" y="24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1" name="Freeform 137">
              <a:extLst>
                <a:ext uri="{FF2B5EF4-FFF2-40B4-BE49-F238E27FC236}">
                  <a16:creationId xmlns:a16="http://schemas.microsoft.com/office/drawing/2014/main" id="{4EBBFFB4-01C2-4163-BD3E-C91FBC0548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121339" y="4218648"/>
              <a:ext cx="127608" cy="93843"/>
            </a:xfrm>
            <a:custGeom>
              <a:avLst/>
              <a:gdLst>
                <a:gd name="T0" fmla="*/ 23 w 39"/>
                <a:gd name="T1" fmla="*/ 0 h 31"/>
                <a:gd name="T2" fmla="*/ 17 w 39"/>
                <a:gd name="T3" fmla="*/ 26 h 31"/>
                <a:gd name="T4" fmla="*/ 23 w 39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3" y="0"/>
                  </a:moveTo>
                  <a:cubicBezTo>
                    <a:pt x="39" y="3"/>
                    <a:pt x="39" y="31"/>
                    <a:pt x="17" y="26"/>
                  </a:cubicBezTo>
                  <a:cubicBezTo>
                    <a:pt x="0" y="6"/>
                    <a:pt x="15" y="5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607032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31088E-30D8-4F7A-BA0B-2A24DD8E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b="1" dirty="0"/>
              <a:t>ORIGEN RELIGIOSO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28AF39B-86EA-4089-93FC-64CD61AF5E3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s-MX" b="1" dirty="0"/>
              <a:t>MIXTECOS</a:t>
            </a:r>
          </a:p>
          <a:p>
            <a:pPr algn="just"/>
            <a:r>
              <a:rPr lang="es-MX" b="1" dirty="0"/>
              <a:t>Decían ser de </a:t>
            </a:r>
            <a:r>
              <a:rPr lang="es-MX" b="1" dirty="0" err="1"/>
              <a:t>Mixtecapan</a:t>
            </a:r>
            <a:r>
              <a:rPr lang="es-MX" b="1" dirty="0"/>
              <a:t> o País de las Nubes</a:t>
            </a:r>
          </a:p>
          <a:p>
            <a:pPr marL="0" indent="0" algn="ctr">
              <a:buNone/>
            </a:pPr>
            <a:endParaRPr lang="es-MX" b="1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21D4D83-7D69-49C1-8856-D72CC684D26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s-MX" b="1" dirty="0"/>
              <a:t>ZAPOTECOS</a:t>
            </a:r>
          </a:p>
          <a:p>
            <a:pPr algn="just"/>
            <a:r>
              <a:rPr lang="es-MX" b="1" dirty="0"/>
              <a:t>Decían provenir del país de las Nubes, por eso se llamaban “</a:t>
            </a:r>
            <a:r>
              <a:rPr lang="es-MX" b="1" i="1" dirty="0"/>
              <a:t>Ben´ Zaa”</a:t>
            </a:r>
            <a:endParaRPr lang="es-MX" b="1" dirty="0"/>
          </a:p>
        </p:txBody>
      </p:sp>
      <p:pic>
        <p:nvPicPr>
          <p:cNvPr id="6" name="Imagen 5" descr="Imagen que contiene tela, grafiti&#10;&#10;Descripción generada automáticamente">
            <a:extLst>
              <a:ext uri="{FF2B5EF4-FFF2-40B4-BE49-F238E27FC236}">
                <a16:creationId xmlns:a16="http://schemas.microsoft.com/office/drawing/2014/main" id="{53202B14-6B6D-452A-9EAE-833A1B5A34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838124" y="3830541"/>
            <a:ext cx="3525077" cy="2643808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AF59F025-1042-479C-A630-3F3F1C30F0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069848" y="3678419"/>
            <a:ext cx="4352544" cy="2267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9256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CDEB83-2EA4-B63A-9EA2-521A072CA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/>
              <a:t>UBICACIÓN TEMPORAL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CF1CCD1-D429-55E4-9C3B-89633ED319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MIXTECOS</a:t>
            </a:r>
          </a:p>
          <a:p>
            <a:pPr marL="0" indent="0">
              <a:buNone/>
            </a:pPr>
            <a:r>
              <a:rPr lang="es-MX" dirty="0"/>
              <a:t>200 D. E.</a:t>
            </a:r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endParaRPr lang="es-MX" dirty="0"/>
          </a:p>
          <a:p>
            <a:r>
              <a:rPr lang="es-MX" dirty="0"/>
              <a:t>ZAPOTECOS</a:t>
            </a:r>
          </a:p>
          <a:p>
            <a:pPr marL="0" indent="0">
              <a:buNone/>
            </a:pPr>
            <a:r>
              <a:rPr lang="es-MX" dirty="0"/>
              <a:t>500 D.E.</a:t>
            </a:r>
          </a:p>
          <a:p>
            <a:pPr marL="0" indent="0">
              <a:buNone/>
            </a:pPr>
            <a:endParaRPr lang="es-MX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E908AABD-92D2-24F5-22DB-5092093B2E16}"/>
              </a:ext>
            </a:extLst>
          </p:cNvPr>
          <p:cNvSpPr/>
          <p:nvPr/>
        </p:nvSpPr>
        <p:spPr>
          <a:xfrm>
            <a:off x="1623060" y="3149600"/>
            <a:ext cx="5612130" cy="32004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C8F52EFA-A2AA-DBAB-2BDF-8CCBDF604F45}"/>
              </a:ext>
            </a:extLst>
          </p:cNvPr>
          <p:cNvSpPr/>
          <p:nvPr/>
        </p:nvSpPr>
        <p:spPr>
          <a:xfrm>
            <a:off x="6223000" y="3730149"/>
            <a:ext cx="1231900" cy="32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tx1"/>
                </a:solidFill>
              </a:rPr>
              <a:t>900 D.E.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C7BF3DA5-1586-5FA0-E18F-802D9E910CA7}"/>
              </a:ext>
            </a:extLst>
          </p:cNvPr>
          <p:cNvSpPr/>
          <p:nvPr/>
        </p:nvSpPr>
        <p:spPr>
          <a:xfrm>
            <a:off x="2946400" y="5271532"/>
            <a:ext cx="4288790" cy="32004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9CFF1945-7ADC-6C04-D141-C3889D1805F9}"/>
              </a:ext>
            </a:extLst>
          </p:cNvPr>
          <p:cNvSpPr/>
          <p:nvPr/>
        </p:nvSpPr>
        <p:spPr>
          <a:xfrm>
            <a:off x="6223000" y="5765364"/>
            <a:ext cx="1231900" cy="32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tx1"/>
                </a:solidFill>
              </a:rPr>
              <a:t>900 D.E.</a:t>
            </a:r>
          </a:p>
        </p:txBody>
      </p:sp>
      <p:sp>
        <p:nvSpPr>
          <p:cNvPr id="8" name="Cerrar llave 7">
            <a:extLst>
              <a:ext uri="{FF2B5EF4-FFF2-40B4-BE49-F238E27FC236}">
                <a16:creationId xmlns:a16="http://schemas.microsoft.com/office/drawing/2014/main" id="{E4C53A61-A20A-B267-9D6D-C9B45A4D6B97}"/>
              </a:ext>
            </a:extLst>
          </p:cNvPr>
          <p:cNvSpPr/>
          <p:nvPr/>
        </p:nvSpPr>
        <p:spPr>
          <a:xfrm>
            <a:off x="7454900" y="1828483"/>
            <a:ext cx="508000" cy="4648517"/>
          </a:xfrm>
          <a:prstGeom prst="rightBrace">
            <a:avLst>
              <a:gd name="adj1" fmla="val 8333"/>
              <a:gd name="adj2" fmla="val 49727"/>
            </a:avLst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1D06F1BA-F06A-D4E4-A81C-6C633D451BA0}"/>
              </a:ext>
            </a:extLst>
          </p:cNvPr>
          <p:cNvSpPr/>
          <p:nvPr/>
        </p:nvSpPr>
        <p:spPr>
          <a:xfrm>
            <a:off x="8509000" y="3314700"/>
            <a:ext cx="2059940" cy="10541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schemeClr val="tx1"/>
                </a:solidFill>
              </a:rPr>
              <a:t>HORIZONTE CLASICO</a:t>
            </a:r>
          </a:p>
        </p:txBody>
      </p:sp>
    </p:spTree>
    <p:extLst>
      <p:ext uri="{BB962C8B-B14F-4D97-AF65-F5344CB8AC3E}">
        <p14:creationId xmlns:p14="http://schemas.microsoft.com/office/powerpoint/2010/main" val="15084975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71AFD227-869A-489C-A9B5-3F0498DF3C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096450" y="13394"/>
            <a:ext cx="494218" cy="6814823"/>
            <a:chOff x="11096450" y="13394"/>
            <a:chExt cx="494218" cy="6814823"/>
          </a:xfrm>
          <a:solidFill>
            <a:schemeClr val="bg2">
              <a:lumMod val="90000"/>
            </a:schemeClr>
          </a:solidFill>
        </p:grpSpPr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62704B34-199B-4964-9C78-3AB9735915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8009" y="671857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8B1E8DB8-017D-454E-849F-EE5742849F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5034" y="77813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id="{16D80E5D-5099-41C4-A80A-1B1538C38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8964" y="592010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947751E1-E2F4-467E-B547-3BD4BAB7F5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2378" y="335267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55D8869B-B701-4268-9856-876345C8AE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7714" y="2021691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id="{A25CA59C-849F-4CE4-A9B0-293F98DE2C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4629" y="2272420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FE000DB1-AAA1-4BFF-8F14-53624C2F9E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6398" y="1049544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5EEFBC14-7E5B-47B2-B5E3-E90991F891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40085" y="836978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5" name="Freeform 26">
              <a:extLst>
                <a:ext uri="{FF2B5EF4-FFF2-40B4-BE49-F238E27FC236}">
                  <a16:creationId xmlns:a16="http://schemas.microsoft.com/office/drawing/2014/main" id="{00AFF6E4-A34A-4FD3-8C57-BB96114822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7309" y="1320685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6" name="Freeform 27">
              <a:extLst>
                <a:ext uri="{FF2B5EF4-FFF2-40B4-BE49-F238E27FC236}">
                  <a16:creationId xmlns:a16="http://schemas.microsoft.com/office/drawing/2014/main" id="{C63A8474-C075-4441-A0B3-52286EA500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7470" y="1778440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7" name="Freeform 28">
              <a:extLst>
                <a:ext uri="{FF2B5EF4-FFF2-40B4-BE49-F238E27FC236}">
                  <a16:creationId xmlns:a16="http://schemas.microsoft.com/office/drawing/2014/main" id="{35DA4698-A2ED-4512-8887-F12D3F1437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4869" y="1535195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8" name="Freeform 30">
              <a:extLst>
                <a:ext uri="{FF2B5EF4-FFF2-40B4-BE49-F238E27FC236}">
                  <a16:creationId xmlns:a16="http://schemas.microsoft.com/office/drawing/2014/main" id="{3358E118-D590-4E50-B21C-6CDAA1CCAF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0119" y="1078297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9" name="Freeform 43">
              <a:extLst>
                <a:ext uri="{FF2B5EF4-FFF2-40B4-BE49-F238E27FC236}">
                  <a16:creationId xmlns:a16="http://schemas.microsoft.com/office/drawing/2014/main" id="{F1EE889E-60FF-423F-ADCB-6CBEE853A0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94111" y="860614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0" name="Freeform 51">
              <a:extLst>
                <a:ext uri="{FF2B5EF4-FFF2-40B4-BE49-F238E27FC236}">
                  <a16:creationId xmlns:a16="http://schemas.microsoft.com/office/drawing/2014/main" id="{A4AA0634-0A7C-4A35-8EB7-775200F129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67080" y="1015030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1" name="Freeform 52">
              <a:extLst>
                <a:ext uri="{FF2B5EF4-FFF2-40B4-BE49-F238E27FC236}">
                  <a16:creationId xmlns:a16="http://schemas.microsoft.com/office/drawing/2014/main" id="{EBA21558-CAC3-445C-8882-5D4A0C6D2A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64085" y="450599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2" name="Freeform 53">
              <a:extLst>
                <a:ext uri="{FF2B5EF4-FFF2-40B4-BE49-F238E27FC236}">
                  <a16:creationId xmlns:a16="http://schemas.microsoft.com/office/drawing/2014/main" id="{2E9415F1-5D31-4C25-9E26-203EEF5008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55166" y="1253803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3" name="Freeform 54">
              <a:extLst>
                <a:ext uri="{FF2B5EF4-FFF2-40B4-BE49-F238E27FC236}">
                  <a16:creationId xmlns:a16="http://schemas.microsoft.com/office/drawing/2014/main" id="{622FC1F6-879A-45BA-8752-08020C39CE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013" y="614227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4" name="Freeform 55">
              <a:extLst>
                <a:ext uri="{FF2B5EF4-FFF2-40B4-BE49-F238E27FC236}">
                  <a16:creationId xmlns:a16="http://schemas.microsoft.com/office/drawing/2014/main" id="{BA09826C-58E2-48C5-9666-333326C2CA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55026" y="1463404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5" name="Freeform 56">
              <a:extLst>
                <a:ext uri="{FF2B5EF4-FFF2-40B4-BE49-F238E27FC236}">
                  <a16:creationId xmlns:a16="http://schemas.microsoft.com/office/drawing/2014/main" id="{A6D3555F-4EA1-4EA7-9D08-2D75CE5192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1585" y="2335317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6" name="Freeform 57">
              <a:extLst>
                <a:ext uri="{FF2B5EF4-FFF2-40B4-BE49-F238E27FC236}">
                  <a16:creationId xmlns:a16="http://schemas.microsoft.com/office/drawing/2014/main" id="{60FA20E8-EDAA-4310-B870-97807901AC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175" y="1673149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7" name="Freeform 59">
              <a:extLst>
                <a:ext uri="{FF2B5EF4-FFF2-40B4-BE49-F238E27FC236}">
                  <a16:creationId xmlns:a16="http://schemas.microsoft.com/office/drawing/2014/main" id="{F5552AA2-C2AB-4D59-B6EF-E8E5EE110E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0625" y="255502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8" name="Freeform 60">
              <a:extLst>
                <a:ext uri="{FF2B5EF4-FFF2-40B4-BE49-F238E27FC236}">
                  <a16:creationId xmlns:a16="http://schemas.microsoft.com/office/drawing/2014/main" id="{0BA267D0-8F6B-4803-B948-70E29B4587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5856" y="190294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9" name="Freeform 61">
              <a:extLst>
                <a:ext uri="{FF2B5EF4-FFF2-40B4-BE49-F238E27FC236}">
                  <a16:creationId xmlns:a16="http://schemas.microsoft.com/office/drawing/2014/main" id="{86E372A3-B9F4-4FEE-8B96-D9AD879E21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82153" y="2137303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0" name="Freeform 5">
              <a:extLst>
                <a:ext uri="{FF2B5EF4-FFF2-40B4-BE49-F238E27FC236}">
                  <a16:creationId xmlns:a16="http://schemas.microsoft.com/office/drawing/2014/main" id="{FF0C4564-5DA6-4224-A8B7-85CE1323DE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0824" y="2818299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1" name="Freeform 6">
              <a:extLst>
                <a:ext uri="{FF2B5EF4-FFF2-40B4-BE49-F238E27FC236}">
                  <a16:creationId xmlns:a16="http://schemas.microsoft.com/office/drawing/2014/main" id="{19F31D0D-C43D-4BB0-A13C-9524B84117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1700" y="5088176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2" name="Freeform 7">
              <a:extLst>
                <a:ext uri="{FF2B5EF4-FFF2-40B4-BE49-F238E27FC236}">
                  <a16:creationId xmlns:a16="http://schemas.microsoft.com/office/drawing/2014/main" id="{6B32FB03-B0FE-4731-BE41-C59AFB49FB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71127" y="2531128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3" name="Freeform 8">
              <a:extLst>
                <a:ext uri="{FF2B5EF4-FFF2-40B4-BE49-F238E27FC236}">
                  <a16:creationId xmlns:a16="http://schemas.microsoft.com/office/drawing/2014/main" id="{BDD5B6F0-1E17-4DCD-AE5F-ED8C48892F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1349" y="473588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4" name="Freeform 9">
              <a:extLst>
                <a:ext uri="{FF2B5EF4-FFF2-40B4-BE49-F238E27FC236}">
                  <a16:creationId xmlns:a16="http://schemas.microsoft.com/office/drawing/2014/main" id="{0290BE17-E89B-4AF9-B3F6-AF4884D524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9487" y="4455410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5" name="Freeform 11">
              <a:extLst>
                <a:ext uri="{FF2B5EF4-FFF2-40B4-BE49-F238E27FC236}">
                  <a16:creationId xmlns:a16="http://schemas.microsoft.com/office/drawing/2014/main" id="{85F63089-F77F-4F02-8417-AAC1847FBC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69848" y="4194178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6" name="Freeform 12">
              <a:extLst>
                <a:ext uri="{FF2B5EF4-FFF2-40B4-BE49-F238E27FC236}">
                  <a16:creationId xmlns:a16="http://schemas.microsoft.com/office/drawing/2014/main" id="{7B01CD5E-570F-4CBF-9904-94F30D928C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81624" y="3691697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7" name="Freeform 13">
              <a:extLst>
                <a:ext uri="{FF2B5EF4-FFF2-40B4-BE49-F238E27FC236}">
                  <a16:creationId xmlns:a16="http://schemas.microsoft.com/office/drawing/2014/main" id="{7EE6A672-2915-4B03-99A9-9364D5F152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7787" y="3075050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8" name="Freeform 14">
              <a:extLst>
                <a:ext uri="{FF2B5EF4-FFF2-40B4-BE49-F238E27FC236}">
                  <a16:creationId xmlns:a16="http://schemas.microsoft.com/office/drawing/2014/main" id="{2136B643-14E1-443A-BC1C-06ADAE65C3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76729" y="3335597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9" name="Freeform 16">
              <a:extLst>
                <a:ext uri="{FF2B5EF4-FFF2-40B4-BE49-F238E27FC236}">
                  <a16:creationId xmlns:a16="http://schemas.microsoft.com/office/drawing/2014/main" id="{867FA393-4F37-4E1A-870B-F96775FAB7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60464" y="3934729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0" name="Freeform 17">
              <a:extLst>
                <a:ext uri="{FF2B5EF4-FFF2-40B4-BE49-F238E27FC236}">
                  <a16:creationId xmlns:a16="http://schemas.microsoft.com/office/drawing/2014/main" id="{E225A1BE-FAD2-4764-A7E4-A6DA07D057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5443" y="5347417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1" name="Freeform 21">
              <a:extLst>
                <a:ext uri="{FF2B5EF4-FFF2-40B4-BE49-F238E27FC236}">
                  <a16:creationId xmlns:a16="http://schemas.microsoft.com/office/drawing/2014/main" id="{25D65388-C7E0-4C07-822A-03C5009C6D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43434" y="5658571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2" name="Freeform 25">
              <a:extLst>
                <a:ext uri="{FF2B5EF4-FFF2-40B4-BE49-F238E27FC236}">
                  <a16:creationId xmlns:a16="http://schemas.microsoft.com/office/drawing/2014/main" id="{E1D79822-C494-449C-B439-F437DAD4F2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24095" y="6423833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3" name="Freeform 29">
              <a:extLst>
                <a:ext uri="{FF2B5EF4-FFF2-40B4-BE49-F238E27FC236}">
                  <a16:creationId xmlns:a16="http://schemas.microsoft.com/office/drawing/2014/main" id="{CDB324E5-E8D9-40E3-BAB4-1F87E67E4F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24317" y="5897278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4" name="Freeform 31">
              <a:extLst>
                <a:ext uri="{FF2B5EF4-FFF2-40B4-BE49-F238E27FC236}">
                  <a16:creationId xmlns:a16="http://schemas.microsoft.com/office/drawing/2014/main" id="{15404AB3-12EB-462E-85A2-AF4A7E91D7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56013" y="6183127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5" name="Freeform 32">
              <a:extLst>
                <a:ext uri="{FF2B5EF4-FFF2-40B4-BE49-F238E27FC236}">
                  <a16:creationId xmlns:a16="http://schemas.microsoft.com/office/drawing/2014/main" id="{228021CB-53B3-4BCC-A14C-0B6951FC97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4198" y="3296179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6" name="Freeform 33">
              <a:extLst>
                <a:ext uri="{FF2B5EF4-FFF2-40B4-BE49-F238E27FC236}">
                  <a16:creationId xmlns:a16="http://schemas.microsoft.com/office/drawing/2014/main" id="{B353D0BC-00A6-4EA4-9311-9FCB88CC20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4111" y="4387490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7" name="Freeform 34">
              <a:extLst>
                <a:ext uri="{FF2B5EF4-FFF2-40B4-BE49-F238E27FC236}">
                  <a16:creationId xmlns:a16="http://schemas.microsoft.com/office/drawing/2014/main" id="{0E001FD3-6EDD-47A3-9916-826E1595DA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8041" y="5384813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8" name="Freeform 35">
              <a:extLst>
                <a:ext uri="{FF2B5EF4-FFF2-40B4-BE49-F238E27FC236}">
                  <a16:creationId xmlns:a16="http://schemas.microsoft.com/office/drawing/2014/main" id="{FE214D5B-D151-4E09-A01E-BEAAF9C679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3693" y="4595717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9" name="Freeform 36">
              <a:extLst>
                <a:ext uri="{FF2B5EF4-FFF2-40B4-BE49-F238E27FC236}">
                  <a16:creationId xmlns:a16="http://schemas.microsoft.com/office/drawing/2014/main" id="{3024EF13-0A45-49DD-B0F4-FA3A5169EF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5830" y="6046702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0" name="Freeform 37">
              <a:extLst>
                <a:ext uri="{FF2B5EF4-FFF2-40B4-BE49-F238E27FC236}">
                  <a16:creationId xmlns:a16="http://schemas.microsoft.com/office/drawing/2014/main" id="{95E0BDAE-48A7-4752-A150-74DA4BAE5E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7596" y="3060239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1" name="Freeform 38">
              <a:extLst>
                <a:ext uri="{FF2B5EF4-FFF2-40B4-BE49-F238E27FC236}">
                  <a16:creationId xmlns:a16="http://schemas.microsoft.com/office/drawing/2014/main" id="{DE128EDB-3179-4F47-8B37-BEDE3B82FF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5265" y="4900335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2" name="Freeform 39">
              <a:extLst>
                <a:ext uri="{FF2B5EF4-FFF2-40B4-BE49-F238E27FC236}">
                  <a16:creationId xmlns:a16="http://schemas.microsoft.com/office/drawing/2014/main" id="{E09CDD49-7B7B-42C0-A09E-6CFB3CDFF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7373" y="5141456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3" name="Freeform 40">
              <a:extLst>
                <a:ext uri="{FF2B5EF4-FFF2-40B4-BE49-F238E27FC236}">
                  <a16:creationId xmlns:a16="http://schemas.microsoft.com/office/drawing/2014/main" id="{93C5D839-4CD5-4165-9091-7D9B92CDC1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2337" y="2598157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4" name="Freeform 41">
              <a:extLst>
                <a:ext uri="{FF2B5EF4-FFF2-40B4-BE49-F238E27FC236}">
                  <a16:creationId xmlns:a16="http://schemas.microsoft.com/office/drawing/2014/main" id="{3C7F638A-BB6D-4B24-A7F9-03BF808745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5830" y="627871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5" name="Freeform 42">
              <a:extLst>
                <a:ext uri="{FF2B5EF4-FFF2-40B4-BE49-F238E27FC236}">
                  <a16:creationId xmlns:a16="http://schemas.microsoft.com/office/drawing/2014/main" id="{5B59DB64-329B-45EA-8A67-4213A886B5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93998" y="5596726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6" name="Freeform 44">
              <a:extLst>
                <a:ext uri="{FF2B5EF4-FFF2-40B4-BE49-F238E27FC236}">
                  <a16:creationId xmlns:a16="http://schemas.microsoft.com/office/drawing/2014/main" id="{D8DAB003-6484-4D1D-85AE-93FA09BC5E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97788" y="4080854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7" name="Freeform 45">
              <a:extLst>
                <a:ext uri="{FF2B5EF4-FFF2-40B4-BE49-F238E27FC236}">
                  <a16:creationId xmlns:a16="http://schemas.microsoft.com/office/drawing/2014/main" id="{D49280A1-ACA8-4CD6-9012-AF12660F07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5637" y="5836680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8" name="Freeform 46">
              <a:extLst>
                <a:ext uri="{FF2B5EF4-FFF2-40B4-BE49-F238E27FC236}">
                  <a16:creationId xmlns:a16="http://schemas.microsoft.com/office/drawing/2014/main" id="{C03EAE8C-6089-40E5-9361-2E266A1EEB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4696" y="2830776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9" name="Freeform 47">
              <a:extLst>
                <a:ext uri="{FF2B5EF4-FFF2-40B4-BE49-F238E27FC236}">
                  <a16:creationId xmlns:a16="http://schemas.microsoft.com/office/drawing/2014/main" id="{02E3A077-F087-4E14-A13E-4E9D4369B1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82841" y="3849727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70" name="Freeform 48">
              <a:extLst>
                <a:ext uri="{FF2B5EF4-FFF2-40B4-BE49-F238E27FC236}">
                  <a16:creationId xmlns:a16="http://schemas.microsoft.com/office/drawing/2014/main" id="{7CE4FAAA-45E7-4C86-B59A-F284B79EFD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8098" y="3616257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71" name="Freeform 49">
              <a:extLst>
                <a:ext uri="{FF2B5EF4-FFF2-40B4-BE49-F238E27FC236}">
                  <a16:creationId xmlns:a16="http://schemas.microsoft.com/office/drawing/2014/main" id="{E2689B62-CCA1-4EE5-B622-FBA5168689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6712" y="6507925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72" name="Freeform 8">
              <a:extLst>
                <a:ext uri="{FF2B5EF4-FFF2-40B4-BE49-F238E27FC236}">
                  <a16:creationId xmlns:a16="http://schemas.microsoft.com/office/drawing/2014/main" id="{113638EE-3BCF-4315-A329-3C6766A389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853" y="3490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73" name="Freeform 106">
              <a:extLst>
                <a:ext uri="{FF2B5EF4-FFF2-40B4-BE49-F238E27FC236}">
                  <a16:creationId xmlns:a16="http://schemas.microsoft.com/office/drawing/2014/main" id="{4FB36B8F-335B-40F2-83BB-C2B2689DC2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01184" y="663967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</p:grpSp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58789E63-C78D-4210-8A38-DD6FB3B6BA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Marcador de contenido 9" descr="Mapa&#10;&#10;Descripción generada automáticamente">
            <a:extLst>
              <a:ext uri="{FF2B5EF4-FFF2-40B4-BE49-F238E27FC236}">
                <a16:creationId xmlns:a16="http://schemas.microsoft.com/office/drawing/2014/main" id="{E937422B-4B7F-45E2-B88D-94640AC73B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8233" b="176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9DE10C47-AF4B-43D9-ACC0-A3FB23B119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202967" cy="3974353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0">
                <a:schemeClr val="tx1"/>
              </a:gs>
              <a:gs pos="0">
                <a:srgbClr val="000000">
                  <a:alpha val="48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88BA297-9895-47F2-B80A-299E41EC2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6639" y="215153"/>
            <a:ext cx="7178723" cy="1757082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</a:rPr>
              <a:t>UBICACIÓN GEOGRAFICA </a:t>
            </a:r>
            <a:br>
              <a:rPr lang="en-US" sz="5400" dirty="0">
                <a:solidFill>
                  <a:srgbClr val="FFFFFF"/>
                </a:solidFill>
              </a:rPr>
            </a:br>
            <a:r>
              <a:rPr lang="en-US" sz="5400" dirty="0">
                <a:solidFill>
                  <a:srgbClr val="FFFFFF"/>
                </a:solidFill>
              </a:rPr>
              <a:t>REGION DE OAXACA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BF2EF28-44B1-4184-AF0C-755E7EA1C103}"/>
              </a:ext>
            </a:extLst>
          </p:cNvPr>
          <p:cNvSpPr txBox="1"/>
          <p:nvPr/>
        </p:nvSpPr>
        <p:spPr>
          <a:xfrm>
            <a:off x="9551534" y="6657945"/>
            <a:ext cx="264046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s-MX" sz="700">
                <a:solidFill>
                  <a:srgbClr val="FFFFFF"/>
                </a:solidFill>
                <a:hlinkClick r:id="rId3" tooltip="https://commons.wikimedia.org/wiki/File:Oaxaca_distritos.pn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Esta foto</a:t>
            </a:r>
            <a:r>
              <a:rPr lang="es-MX" sz="700">
                <a:solidFill>
                  <a:srgbClr val="FFFFFF"/>
                </a:solidFill>
              </a:rPr>
              <a:t> de Autor desconocido está bajo licencia </a:t>
            </a:r>
            <a:r>
              <a:rPr lang="es-MX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s-MX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7309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D3DBCF-A3CF-4838-9730-F457A94D5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/>
              <a:t>PRINCIÁLES CIUDADES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CDCD9CB-298C-4535-81B3-2519137101E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s-MX" b="1" dirty="0"/>
              <a:t>MIXTECOS</a:t>
            </a:r>
          </a:p>
          <a:p>
            <a:pPr algn="just"/>
            <a:r>
              <a:rPr lang="es-MX" b="1" dirty="0"/>
              <a:t>Monte Alban</a:t>
            </a:r>
          </a:p>
          <a:p>
            <a:pPr algn="just"/>
            <a:r>
              <a:rPr lang="es-MX" b="1" dirty="0"/>
              <a:t>Zaachila</a:t>
            </a:r>
          </a:p>
          <a:p>
            <a:pPr algn="just"/>
            <a:r>
              <a:rPr lang="es-MX" b="1" dirty="0" err="1"/>
              <a:t>Culiapan</a:t>
            </a:r>
            <a:endParaRPr lang="es-MX" b="1" dirty="0"/>
          </a:p>
          <a:p>
            <a:pPr marL="0" indent="0" algn="just">
              <a:buNone/>
            </a:pPr>
            <a:endParaRPr lang="es-MX" b="1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D380F60-2667-47D9-869C-8E1F4854857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s-MX" b="1" dirty="0"/>
              <a:t>ZAPOTECOS</a:t>
            </a:r>
          </a:p>
          <a:p>
            <a:pPr algn="just"/>
            <a:r>
              <a:rPr lang="es-MX" b="1" dirty="0"/>
              <a:t>Mitla</a:t>
            </a:r>
          </a:p>
          <a:p>
            <a:pPr algn="just"/>
            <a:r>
              <a:rPr lang="es-MX" b="1" dirty="0" err="1"/>
              <a:t>Zimatlan</a:t>
            </a:r>
            <a:endParaRPr lang="es-MX" b="1" dirty="0"/>
          </a:p>
          <a:p>
            <a:pPr algn="just"/>
            <a:r>
              <a:rPr lang="es-MX" b="1" dirty="0" err="1"/>
              <a:t>Miahutlan</a:t>
            </a:r>
            <a:endParaRPr lang="es-MX" b="1" dirty="0"/>
          </a:p>
          <a:p>
            <a:pPr algn="just"/>
            <a:r>
              <a:rPr lang="es-MX" b="1" dirty="0"/>
              <a:t>Monte Alban</a:t>
            </a:r>
          </a:p>
        </p:txBody>
      </p:sp>
      <p:pic>
        <p:nvPicPr>
          <p:cNvPr id="6" name="Imagen 5" descr="Imagen que contiene piedra, edificio&#10;&#10;Descripción generada automáticamente">
            <a:extLst>
              <a:ext uri="{FF2B5EF4-FFF2-40B4-BE49-F238E27FC236}">
                <a16:creationId xmlns:a16="http://schemas.microsoft.com/office/drawing/2014/main" id="{48952217-A09C-487D-9838-6DEE159852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060976" y="3196121"/>
            <a:ext cx="2186885" cy="2812714"/>
          </a:xfrm>
          <a:prstGeom prst="rect">
            <a:avLst/>
          </a:prstGeom>
        </p:spPr>
      </p:pic>
      <p:pic>
        <p:nvPicPr>
          <p:cNvPr id="7" name="Imagen 6" descr="Imagen que contiene dibujo&#10;&#10;Descripción generada automáticamente">
            <a:extLst>
              <a:ext uri="{FF2B5EF4-FFF2-40B4-BE49-F238E27FC236}">
                <a16:creationId xmlns:a16="http://schemas.microsoft.com/office/drawing/2014/main" id="{9F78FA21-1FCB-3201-0386-48422CF951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166101" y="3676650"/>
            <a:ext cx="2537758" cy="194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4085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8396CC-6B5E-4FC6-9A11-3F1664D2A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/>
              <a:t>ORGANIZACIÓN SOCIAL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5F618C8-40CE-4FA4-B1F6-65DBB81B5E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9848" y="1825625"/>
            <a:ext cx="9372865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s-MX" b="1" dirty="0"/>
              <a:t>MIXTECOS Y ZAPOTECOS</a:t>
            </a:r>
          </a:p>
          <a:p>
            <a:pPr marL="0" indent="0" algn="ctr">
              <a:buNone/>
            </a:pPr>
            <a:endParaRPr lang="es-MX" b="1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1E9740C1-7F5C-414D-9C9E-798DAFD503DE}"/>
              </a:ext>
            </a:extLst>
          </p:cNvPr>
          <p:cNvSpPr/>
          <p:nvPr/>
        </p:nvSpPr>
        <p:spPr>
          <a:xfrm>
            <a:off x="4159393" y="2354485"/>
            <a:ext cx="3193774" cy="34455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GOBIERNO TEOCRATICO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77529028-69D2-4EC1-80AF-CA1E8B074080}"/>
              </a:ext>
            </a:extLst>
          </p:cNvPr>
          <p:cNvSpPr/>
          <p:nvPr/>
        </p:nvSpPr>
        <p:spPr>
          <a:xfrm>
            <a:off x="3830037" y="2729291"/>
            <a:ext cx="3852486" cy="34455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NOBLEZA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1A02EEBD-2872-40FD-B5EA-5294167CFB96}"/>
              </a:ext>
            </a:extLst>
          </p:cNvPr>
          <p:cNvSpPr/>
          <p:nvPr/>
        </p:nvSpPr>
        <p:spPr>
          <a:xfrm>
            <a:off x="3563045" y="3104097"/>
            <a:ext cx="4386470" cy="34455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BUROCRATAS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A87C3178-DB42-4EF6-AA85-43A682B9D83B}"/>
              </a:ext>
            </a:extLst>
          </p:cNvPr>
          <p:cNvSpPr/>
          <p:nvPr/>
        </p:nvSpPr>
        <p:spPr>
          <a:xfrm>
            <a:off x="3222899" y="3470415"/>
            <a:ext cx="5066762" cy="34455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NOBLEZA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EA9C1AC3-2EB0-486A-A61F-C1AD243D4F26}"/>
              </a:ext>
            </a:extLst>
          </p:cNvPr>
          <p:cNvSpPr/>
          <p:nvPr/>
        </p:nvSpPr>
        <p:spPr>
          <a:xfrm>
            <a:off x="2915478" y="3849468"/>
            <a:ext cx="5685183" cy="34455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GUERREROS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D4FAB901-A43A-4F73-8897-70A597E8890A}"/>
              </a:ext>
            </a:extLst>
          </p:cNvPr>
          <p:cNvSpPr/>
          <p:nvPr/>
        </p:nvSpPr>
        <p:spPr>
          <a:xfrm>
            <a:off x="2536002" y="4168695"/>
            <a:ext cx="6440555" cy="34455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CAMPESINOS 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1C0B8DE9-6CC2-4572-8A43-4B71EB37A6F0}"/>
              </a:ext>
            </a:extLst>
          </p:cNvPr>
          <p:cNvSpPr/>
          <p:nvPr/>
        </p:nvSpPr>
        <p:spPr>
          <a:xfrm>
            <a:off x="2239618" y="4551989"/>
            <a:ext cx="7036904" cy="3445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/>
              <a:t>ESCLAVOS</a:t>
            </a:r>
          </a:p>
        </p:txBody>
      </p:sp>
      <p:pic>
        <p:nvPicPr>
          <p:cNvPr id="20" name="Imagen 19" descr="Imagen que contiene interior, muñeca, juguete, tabla&#10;&#10;Descripción generada automáticamente">
            <a:extLst>
              <a:ext uri="{FF2B5EF4-FFF2-40B4-BE49-F238E27FC236}">
                <a16:creationId xmlns:a16="http://schemas.microsoft.com/office/drawing/2014/main" id="{F9EB5A6D-0D69-413C-8C73-0B808ACAAF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403915" y="681037"/>
            <a:ext cx="2599887" cy="5309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3174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71AFD227-869A-489C-A9B5-3F0498DF3C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096450" y="13394"/>
            <a:ext cx="494218" cy="6814823"/>
            <a:chOff x="11096450" y="13394"/>
            <a:chExt cx="494218" cy="6814823"/>
          </a:xfrm>
          <a:solidFill>
            <a:schemeClr val="bg2">
              <a:lumMod val="90000"/>
            </a:schemeClr>
          </a:solidFill>
        </p:grpSpPr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62704B34-199B-4964-9C78-3AB9735915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8009" y="671857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8B1E8DB8-017D-454E-849F-EE5742849F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5034" y="77813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16D80E5D-5099-41C4-A80A-1B1538C38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8964" y="592010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" name="Freeform 18">
              <a:extLst>
                <a:ext uri="{FF2B5EF4-FFF2-40B4-BE49-F238E27FC236}">
                  <a16:creationId xmlns:a16="http://schemas.microsoft.com/office/drawing/2014/main" id="{947751E1-E2F4-467E-B547-3BD4BAB7F5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2378" y="335267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" name="Freeform 19">
              <a:extLst>
                <a:ext uri="{FF2B5EF4-FFF2-40B4-BE49-F238E27FC236}">
                  <a16:creationId xmlns:a16="http://schemas.microsoft.com/office/drawing/2014/main" id="{55D8869B-B701-4268-9856-876345C8AE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7714" y="2021691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" name="Freeform 20">
              <a:extLst>
                <a:ext uri="{FF2B5EF4-FFF2-40B4-BE49-F238E27FC236}">
                  <a16:creationId xmlns:a16="http://schemas.microsoft.com/office/drawing/2014/main" id="{A25CA59C-849F-4CE4-A9B0-293F98DE2C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4629" y="2272420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9" name="Freeform 22">
              <a:extLst>
                <a:ext uri="{FF2B5EF4-FFF2-40B4-BE49-F238E27FC236}">
                  <a16:creationId xmlns:a16="http://schemas.microsoft.com/office/drawing/2014/main" id="{FE000DB1-AAA1-4BFF-8F14-53624C2F9E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6398" y="1049544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" name="Freeform 23">
              <a:extLst>
                <a:ext uri="{FF2B5EF4-FFF2-40B4-BE49-F238E27FC236}">
                  <a16:creationId xmlns:a16="http://schemas.microsoft.com/office/drawing/2014/main" id="{5EEFBC14-7E5B-47B2-B5E3-E90991F891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40085" y="836978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" name="Freeform 26">
              <a:extLst>
                <a:ext uri="{FF2B5EF4-FFF2-40B4-BE49-F238E27FC236}">
                  <a16:creationId xmlns:a16="http://schemas.microsoft.com/office/drawing/2014/main" id="{00AFF6E4-A34A-4FD3-8C57-BB96114822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7309" y="1320685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2" name="Freeform 27">
              <a:extLst>
                <a:ext uri="{FF2B5EF4-FFF2-40B4-BE49-F238E27FC236}">
                  <a16:creationId xmlns:a16="http://schemas.microsoft.com/office/drawing/2014/main" id="{C63A8474-C075-4441-A0B3-52286EA500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7470" y="1778440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3" name="Freeform 28">
              <a:extLst>
                <a:ext uri="{FF2B5EF4-FFF2-40B4-BE49-F238E27FC236}">
                  <a16:creationId xmlns:a16="http://schemas.microsoft.com/office/drawing/2014/main" id="{35DA4698-A2ED-4512-8887-F12D3F1437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4869" y="1535195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4" name="Freeform 30">
              <a:extLst>
                <a:ext uri="{FF2B5EF4-FFF2-40B4-BE49-F238E27FC236}">
                  <a16:creationId xmlns:a16="http://schemas.microsoft.com/office/drawing/2014/main" id="{3358E118-D590-4E50-B21C-6CDAA1CCAF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0119" y="1078297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5" name="Freeform 43">
              <a:extLst>
                <a:ext uri="{FF2B5EF4-FFF2-40B4-BE49-F238E27FC236}">
                  <a16:creationId xmlns:a16="http://schemas.microsoft.com/office/drawing/2014/main" id="{F1EE889E-60FF-423F-ADCB-6CBEE853A0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94111" y="860614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6" name="Freeform 51">
              <a:extLst>
                <a:ext uri="{FF2B5EF4-FFF2-40B4-BE49-F238E27FC236}">
                  <a16:creationId xmlns:a16="http://schemas.microsoft.com/office/drawing/2014/main" id="{A4AA0634-0A7C-4A35-8EB7-775200F129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67080" y="1015030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7" name="Freeform 52">
              <a:extLst>
                <a:ext uri="{FF2B5EF4-FFF2-40B4-BE49-F238E27FC236}">
                  <a16:creationId xmlns:a16="http://schemas.microsoft.com/office/drawing/2014/main" id="{EBA21558-CAC3-445C-8882-5D4A0C6D2A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64085" y="450599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8" name="Freeform 53">
              <a:extLst>
                <a:ext uri="{FF2B5EF4-FFF2-40B4-BE49-F238E27FC236}">
                  <a16:creationId xmlns:a16="http://schemas.microsoft.com/office/drawing/2014/main" id="{2E9415F1-5D31-4C25-9E26-203EEF5008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55166" y="1253803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9" name="Freeform 54">
              <a:extLst>
                <a:ext uri="{FF2B5EF4-FFF2-40B4-BE49-F238E27FC236}">
                  <a16:creationId xmlns:a16="http://schemas.microsoft.com/office/drawing/2014/main" id="{622FC1F6-879A-45BA-8752-08020C39CE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013" y="614227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0" name="Freeform 55">
              <a:extLst>
                <a:ext uri="{FF2B5EF4-FFF2-40B4-BE49-F238E27FC236}">
                  <a16:creationId xmlns:a16="http://schemas.microsoft.com/office/drawing/2014/main" id="{BA09826C-58E2-48C5-9666-333326C2CA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55026" y="1463404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1" name="Freeform 56">
              <a:extLst>
                <a:ext uri="{FF2B5EF4-FFF2-40B4-BE49-F238E27FC236}">
                  <a16:creationId xmlns:a16="http://schemas.microsoft.com/office/drawing/2014/main" id="{A6D3555F-4EA1-4EA7-9D08-2D75CE5192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1585" y="2335317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2" name="Freeform 57">
              <a:extLst>
                <a:ext uri="{FF2B5EF4-FFF2-40B4-BE49-F238E27FC236}">
                  <a16:creationId xmlns:a16="http://schemas.microsoft.com/office/drawing/2014/main" id="{60FA20E8-EDAA-4310-B870-97807901AC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175" y="1673149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3" name="Freeform 59">
              <a:extLst>
                <a:ext uri="{FF2B5EF4-FFF2-40B4-BE49-F238E27FC236}">
                  <a16:creationId xmlns:a16="http://schemas.microsoft.com/office/drawing/2014/main" id="{F5552AA2-C2AB-4D59-B6EF-E8E5EE110E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0625" y="255502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4" name="Freeform 60">
              <a:extLst>
                <a:ext uri="{FF2B5EF4-FFF2-40B4-BE49-F238E27FC236}">
                  <a16:creationId xmlns:a16="http://schemas.microsoft.com/office/drawing/2014/main" id="{0BA267D0-8F6B-4803-B948-70E29B4587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5856" y="190294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5" name="Freeform 61">
              <a:extLst>
                <a:ext uri="{FF2B5EF4-FFF2-40B4-BE49-F238E27FC236}">
                  <a16:creationId xmlns:a16="http://schemas.microsoft.com/office/drawing/2014/main" id="{86E372A3-B9F4-4FEE-8B96-D9AD879E21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82153" y="2137303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FF0C4564-5DA6-4224-A8B7-85CE1323DE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0824" y="2818299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19F31D0D-C43D-4BB0-A13C-9524B84117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1700" y="5088176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6B32FB03-B0FE-4731-BE41-C59AFB49FB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71127" y="2531128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9" name="Freeform 8">
              <a:extLst>
                <a:ext uri="{FF2B5EF4-FFF2-40B4-BE49-F238E27FC236}">
                  <a16:creationId xmlns:a16="http://schemas.microsoft.com/office/drawing/2014/main" id="{BDD5B6F0-1E17-4DCD-AE5F-ED8C48892F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1349" y="473588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0" name="Freeform 9">
              <a:extLst>
                <a:ext uri="{FF2B5EF4-FFF2-40B4-BE49-F238E27FC236}">
                  <a16:creationId xmlns:a16="http://schemas.microsoft.com/office/drawing/2014/main" id="{0290BE17-E89B-4AF9-B3F6-AF4884D524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9487" y="4455410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1" name="Freeform 11">
              <a:extLst>
                <a:ext uri="{FF2B5EF4-FFF2-40B4-BE49-F238E27FC236}">
                  <a16:creationId xmlns:a16="http://schemas.microsoft.com/office/drawing/2014/main" id="{85F63089-F77F-4F02-8417-AAC1847FBC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69848" y="4194178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2" name="Freeform 12">
              <a:extLst>
                <a:ext uri="{FF2B5EF4-FFF2-40B4-BE49-F238E27FC236}">
                  <a16:creationId xmlns:a16="http://schemas.microsoft.com/office/drawing/2014/main" id="{7B01CD5E-570F-4CBF-9904-94F30D928C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81624" y="3691697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3" name="Freeform 13">
              <a:extLst>
                <a:ext uri="{FF2B5EF4-FFF2-40B4-BE49-F238E27FC236}">
                  <a16:creationId xmlns:a16="http://schemas.microsoft.com/office/drawing/2014/main" id="{7EE6A672-2915-4B03-99A9-9364D5F152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7787" y="3075050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4" name="Freeform 14">
              <a:extLst>
                <a:ext uri="{FF2B5EF4-FFF2-40B4-BE49-F238E27FC236}">
                  <a16:creationId xmlns:a16="http://schemas.microsoft.com/office/drawing/2014/main" id="{2136B643-14E1-443A-BC1C-06ADAE65C3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76729" y="3335597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5" name="Freeform 16">
              <a:extLst>
                <a:ext uri="{FF2B5EF4-FFF2-40B4-BE49-F238E27FC236}">
                  <a16:creationId xmlns:a16="http://schemas.microsoft.com/office/drawing/2014/main" id="{867FA393-4F37-4E1A-870B-F96775FAB7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60464" y="3934729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6" name="Freeform 17">
              <a:extLst>
                <a:ext uri="{FF2B5EF4-FFF2-40B4-BE49-F238E27FC236}">
                  <a16:creationId xmlns:a16="http://schemas.microsoft.com/office/drawing/2014/main" id="{E225A1BE-FAD2-4764-A7E4-A6DA07D057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5443" y="5347417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7" name="Freeform 21">
              <a:extLst>
                <a:ext uri="{FF2B5EF4-FFF2-40B4-BE49-F238E27FC236}">
                  <a16:creationId xmlns:a16="http://schemas.microsoft.com/office/drawing/2014/main" id="{25D65388-C7E0-4C07-822A-03C5009C6D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43434" y="5658571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8" name="Freeform 25">
              <a:extLst>
                <a:ext uri="{FF2B5EF4-FFF2-40B4-BE49-F238E27FC236}">
                  <a16:creationId xmlns:a16="http://schemas.microsoft.com/office/drawing/2014/main" id="{E1D79822-C494-449C-B439-F437DAD4F2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24095" y="6423833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9" name="Freeform 29">
              <a:extLst>
                <a:ext uri="{FF2B5EF4-FFF2-40B4-BE49-F238E27FC236}">
                  <a16:creationId xmlns:a16="http://schemas.microsoft.com/office/drawing/2014/main" id="{CDB324E5-E8D9-40E3-BAB4-1F87E67E4F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24317" y="5897278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0" name="Freeform 31">
              <a:extLst>
                <a:ext uri="{FF2B5EF4-FFF2-40B4-BE49-F238E27FC236}">
                  <a16:creationId xmlns:a16="http://schemas.microsoft.com/office/drawing/2014/main" id="{15404AB3-12EB-462E-85A2-AF4A7E91D7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56013" y="6183127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1" name="Freeform 32">
              <a:extLst>
                <a:ext uri="{FF2B5EF4-FFF2-40B4-BE49-F238E27FC236}">
                  <a16:creationId xmlns:a16="http://schemas.microsoft.com/office/drawing/2014/main" id="{228021CB-53B3-4BCC-A14C-0B6951FC97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4198" y="3296179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2" name="Freeform 33">
              <a:extLst>
                <a:ext uri="{FF2B5EF4-FFF2-40B4-BE49-F238E27FC236}">
                  <a16:creationId xmlns:a16="http://schemas.microsoft.com/office/drawing/2014/main" id="{B353D0BC-00A6-4EA4-9311-9FCB88CC20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4111" y="4387490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3" name="Freeform 34">
              <a:extLst>
                <a:ext uri="{FF2B5EF4-FFF2-40B4-BE49-F238E27FC236}">
                  <a16:creationId xmlns:a16="http://schemas.microsoft.com/office/drawing/2014/main" id="{0E001FD3-6EDD-47A3-9916-826E1595DA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8041" y="5384813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4" name="Freeform 35">
              <a:extLst>
                <a:ext uri="{FF2B5EF4-FFF2-40B4-BE49-F238E27FC236}">
                  <a16:creationId xmlns:a16="http://schemas.microsoft.com/office/drawing/2014/main" id="{FE214D5B-D151-4E09-A01E-BEAAF9C679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3693" y="4595717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5" name="Freeform 36">
              <a:extLst>
                <a:ext uri="{FF2B5EF4-FFF2-40B4-BE49-F238E27FC236}">
                  <a16:creationId xmlns:a16="http://schemas.microsoft.com/office/drawing/2014/main" id="{3024EF13-0A45-49DD-B0F4-FA3A5169EF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5830" y="6046702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6" name="Freeform 37">
              <a:extLst>
                <a:ext uri="{FF2B5EF4-FFF2-40B4-BE49-F238E27FC236}">
                  <a16:creationId xmlns:a16="http://schemas.microsoft.com/office/drawing/2014/main" id="{95E0BDAE-48A7-4752-A150-74DA4BAE5E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7596" y="3060239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7" name="Freeform 38">
              <a:extLst>
                <a:ext uri="{FF2B5EF4-FFF2-40B4-BE49-F238E27FC236}">
                  <a16:creationId xmlns:a16="http://schemas.microsoft.com/office/drawing/2014/main" id="{DE128EDB-3179-4F47-8B37-BEDE3B82FF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5265" y="4900335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8" name="Freeform 39">
              <a:extLst>
                <a:ext uri="{FF2B5EF4-FFF2-40B4-BE49-F238E27FC236}">
                  <a16:creationId xmlns:a16="http://schemas.microsoft.com/office/drawing/2014/main" id="{E09CDD49-7B7B-42C0-A09E-6CFB3CDFF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7373" y="5141456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9" name="Freeform 40">
              <a:extLst>
                <a:ext uri="{FF2B5EF4-FFF2-40B4-BE49-F238E27FC236}">
                  <a16:creationId xmlns:a16="http://schemas.microsoft.com/office/drawing/2014/main" id="{93C5D839-4CD5-4165-9091-7D9B92CDC1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2337" y="2598157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0" name="Freeform 41">
              <a:extLst>
                <a:ext uri="{FF2B5EF4-FFF2-40B4-BE49-F238E27FC236}">
                  <a16:creationId xmlns:a16="http://schemas.microsoft.com/office/drawing/2014/main" id="{3C7F638A-BB6D-4B24-A7F9-03BF808745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5830" y="627871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1" name="Freeform 42">
              <a:extLst>
                <a:ext uri="{FF2B5EF4-FFF2-40B4-BE49-F238E27FC236}">
                  <a16:creationId xmlns:a16="http://schemas.microsoft.com/office/drawing/2014/main" id="{5B59DB64-329B-45EA-8A67-4213A886B5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93998" y="5596726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2" name="Freeform 44">
              <a:extLst>
                <a:ext uri="{FF2B5EF4-FFF2-40B4-BE49-F238E27FC236}">
                  <a16:creationId xmlns:a16="http://schemas.microsoft.com/office/drawing/2014/main" id="{D8DAB003-6484-4D1D-85AE-93FA09BC5E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97788" y="4080854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3" name="Freeform 45">
              <a:extLst>
                <a:ext uri="{FF2B5EF4-FFF2-40B4-BE49-F238E27FC236}">
                  <a16:creationId xmlns:a16="http://schemas.microsoft.com/office/drawing/2014/main" id="{D49280A1-ACA8-4CD6-9012-AF12660F07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5637" y="5836680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4" name="Freeform 46">
              <a:extLst>
                <a:ext uri="{FF2B5EF4-FFF2-40B4-BE49-F238E27FC236}">
                  <a16:creationId xmlns:a16="http://schemas.microsoft.com/office/drawing/2014/main" id="{C03EAE8C-6089-40E5-9361-2E266A1EEB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4696" y="2830776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5" name="Freeform 47">
              <a:extLst>
                <a:ext uri="{FF2B5EF4-FFF2-40B4-BE49-F238E27FC236}">
                  <a16:creationId xmlns:a16="http://schemas.microsoft.com/office/drawing/2014/main" id="{02E3A077-F087-4E14-A13E-4E9D4369B1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82841" y="3849727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6" name="Freeform 48">
              <a:extLst>
                <a:ext uri="{FF2B5EF4-FFF2-40B4-BE49-F238E27FC236}">
                  <a16:creationId xmlns:a16="http://schemas.microsoft.com/office/drawing/2014/main" id="{7CE4FAAA-45E7-4C86-B59A-F284B79EFD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8098" y="3616257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7" name="Freeform 49">
              <a:extLst>
                <a:ext uri="{FF2B5EF4-FFF2-40B4-BE49-F238E27FC236}">
                  <a16:creationId xmlns:a16="http://schemas.microsoft.com/office/drawing/2014/main" id="{E2689B62-CCA1-4EE5-B622-FBA5168689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6712" y="6507925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8" name="Freeform 8">
              <a:extLst>
                <a:ext uri="{FF2B5EF4-FFF2-40B4-BE49-F238E27FC236}">
                  <a16:creationId xmlns:a16="http://schemas.microsoft.com/office/drawing/2014/main" id="{113638EE-3BCF-4315-A329-3C6766A389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853" y="3490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9" name="Freeform 106">
              <a:extLst>
                <a:ext uri="{FF2B5EF4-FFF2-40B4-BE49-F238E27FC236}">
                  <a16:creationId xmlns:a16="http://schemas.microsoft.com/office/drawing/2014/main" id="{4FB36B8F-335B-40F2-83BB-C2B2689DC2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01184" y="663967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</p:grpSp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11AC88F6-55CB-496B-8AD8-9ABD2E6E3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6F53D3C3-F24F-4317-98B6-A05ECD304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77" y="1713"/>
            <a:ext cx="5289354" cy="686618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n 5" descr="Imagen que contiene elefante, tronco, estatua, parado&#10;&#10;Descripción generada automáticamente">
            <a:extLst>
              <a:ext uri="{FF2B5EF4-FFF2-40B4-BE49-F238E27FC236}">
                <a16:creationId xmlns:a16="http://schemas.microsoft.com/office/drawing/2014/main" id="{9D2E0006-F2C5-4D2F-9106-CA837A614C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-1" b="2614"/>
          <a:stretch/>
        </p:blipFill>
        <p:spPr>
          <a:xfrm>
            <a:off x="-1" y="1"/>
            <a:ext cx="5295331" cy="6875834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A83FD99-84F3-4406-8C4C-9C019BD280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674" y="1395699"/>
            <a:ext cx="4223965" cy="411183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ECONOMIA MIXTECA Y ZAPOTECA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49CCAB8-460B-4CA3-BFE5-CDA72BCA54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0" y="876300"/>
            <a:ext cx="5219700" cy="510540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/>
              <a:t>AGRICULTURA: Maíz, frijol, chile, algodón, haba, algodón,  etc</a:t>
            </a:r>
          </a:p>
          <a:p>
            <a:r>
              <a:rPr lang="en-US"/>
              <a:t>PESCA: Marítima y de Agua dulce</a:t>
            </a:r>
          </a:p>
          <a:p>
            <a:r>
              <a:rPr lang="en-US"/>
              <a:t>CAZA: Venado, conejo teporingo, etc</a:t>
            </a:r>
          </a:p>
          <a:p>
            <a:r>
              <a:rPr lang="en-US"/>
              <a:t>COMERCIO: Pieles, plumas, alfarería, telas.</a:t>
            </a: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9994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BohemianVTI">
  <a:themeElements>
    <a:clrScheme name="Boho">
      <a:dk1>
        <a:sysClr val="windowText" lastClr="000000"/>
      </a:dk1>
      <a:lt1>
        <a:sysClr val="window" lastClr="FFFFFF"/>
      </a:lt1>
      <a:dk2>
        <a:srgbClr val="323232"/>
      </a:dk2>
      <a:lt2>
        <a:srgbClr val="F4F1EF"/>
      </a:lt2>
      <a:accent1>
        <a:srgbClr val="8F4F58"/>
      </a:accent1>
      <a:accent2>
        <a:srgbClr val="D09182"/>
      </a:accent2>
      <a:accent3>
        <a:srgbClr val="C7A085"/>
      </a:accent3>
      <a:accent4>
        <a:srgbClr val="ADA085"/>
      </a:accent4>
      <a:accent5>
        <a:srgbClr val="5F787F"/>
      </a:accent5>
      <a:accent6>
        <a:srgbClr val="5A6768"/>
      </a:accent6>
      <a:hlink>
        <a:srgbClr val="A25872"/>
      </a:hlink>
      <a:folHlink>
        <a:srgbClr val="667A7E"/>
      </a:folHlink>
    </a:clrScheme>
    <a:fontScheme name="modern love avenir">
      <a:majorFont>
        <a:latin typeface="Modern Love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ohemianVTI" id="{B5E50611-F7C7-47BC-81A6-BE9493DF8677}" vid="{7A26D0DD-A1A5-444B-B0FB-E7DB9E2D047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150</Words>
  <Application>Microsoft Office PowerPoint</Application>
  <PresentationFormat>Panorámica</PresentationFormat>
  <Paragraphs>43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Arial</vt:lpstr>
      <vt:lpstr>Avenir Next LT Pro</vt:lpstr>
      <vt:lpstr>Modern Love</vt:lpstr>
      <vt:lpstr>BohemianVTI</vt:lpstr>
      <vt:lpstr>MIXTECOS Y  ZAPOTECOS</vt:lpstr>
      <vt:lpstr>ORIGEN RELIGIOSO</vt:lpstr>
      <vt:lpstr>UBICACIÓN TEMPORAL</vt:lpstr>
      <vt:lpstr>UBICACIÓN GEOGRAFICA  REGION DE OAXACA</vt:lpstr>
      <vt:lpstr>PRINCIÁLES CIUDADES</vt:lpstr>
      <vt:lpstr>ORGANIZACIÓN SOCIAL</vt:lpstr>
      <vt:lpstr>ECONOMIA MIXTECA Y ZAPOTECA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MIXTECOS Y  ZAPOTECOS</dc:title>
  <dc:creator>Mario Pe A Nu Ez</dc:creator>
  <cp:lastModifiedBy>MARIO PEÑA</cp:lastModifiedBy>
  <cp:revision>3</cp:revision>
  <dcterms:created xsi:type="dcterms:W3CDTF">2020-11-16T20:25:33Z</dcterms:created>
  <dcterms:modified xsi:type="dcterms:W3CDTF">2024-01-06T20:01:18Z</dcterms:modified>
</cp:coreProperties>
</file>