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58" r:id="rId4"/>
    <p:sldId id="259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 rtl="0">
      <a:defRPr lang="es-MX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48" autoAdjust="0"/>
  </p:normalViewPr>
  <p:slideViewPr>
    <p:cSldViewPr snapToGrid="0">
      <p:cViewPr varScale="1">
        <p:scale>
          <a:sx n="67" d="100"/>
          <a:sy n="67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s-MX" noProof="0" dirty="0"/>
            <a:t>SAN LORENZO	</a:t>
          </a:r>
        </a:p>
      </dgm:t>
    </dgm:pt>
    <dgm:pt modelId="{720680DC-AAA4-4434-A582-60EBCC5BA355}" type="parTrans" cxnId="{0B5DAE5F-BCDC-4BF7-A6E7-CF856886A64D}">
      <dgm:prSet/>
      <dgm:spPr/>
      <dgm:t>
        <a:bodyPr rtlCol="0"/>
        <a:lstStyle/>
        <a:p>
          <a:pPr rtl="0"/>
          <a:endParaRPr lang="es-MX" noProof="0" dirty="0"/>
        </a:p>
      </dgm:t>
    </dgm:pt>
    <dgm:pt modelId="{CA077D98-8478-47EA-B6A9-99ACE60C64D4}" type="sibTrans" cxnId="{0B5DAE5F-BCDC-4BF7-A6E7-CF856886A64D}">
      <dgm:prSet/>
      <dgm:spPr/>
      <dgm:t>
        <a:bodyPr rtlCol="0"/>
        <a:lstStyle/>
        <a:p>
          <a:pPr rtl="0"/>
          <a:endParaRPr lang="es-MX" noProof="0" dirty="0"/>
        </a:p>
      </dgm:t>
    </dgm:pt>
    <dgm:pt modelId="{0BEF68B8-1228-47BB-83B5-7B9CD1E3F84E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s-MX" noProof="0" dirty="0"/>
            <a:t>TRES ZAPOTES</a:t>
          </a:r>
        </a:p>
      </dgm:t>
    </dgm:pt>
    <dgm:pt modelId="{ED3A4BC2-B75A-4952-A38B-A42B5995DF05}" type="parTrans" cxnId="{EDEF4F82-1237-4639-A0F7-385C1897CE66}">
      <dgm:prSet/>
      <dgm:spPr/>
      <dgm:t>
        <a:bodyPr rtlCol="0"/>
        <a:lstStyle/>
        <a:p>
          <a:pPr rtl="0"/>
          <a:endParaRPr lang="es-MX" noProof="0" dirty="0"/>
        </a:p>
      </dgm:t>
    </dgm:pt>
    <dgm:pt modelId="{FD949706-EDCC-4ADC-8EDF-8EDA49C92325}" type="sibTrans" cxnId="{EDEF4F82-1237-4639-A0F7-385C1897CE66}">
      <dgm:prSet/>
      <dgm:spPr/>
      <dgm:t>
        <a:bodyPr rtlCol="0"/>
        <a:lstStyle/>
        <a:p>
          <a:pPr rtl="0"/>
          <a:endParaRPr lang="es-MX" noProof="0" dirty="0"/>
        </a:p>
      </dgm:t>
    </dgm:pt>
    <dgm:pt modelId="{5605D28D-2CE6-4513-8566-952984E21E14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s-MX" noProof="0" dirty="0"/>
            <a:t>LA VENTA</a:t>
          </a:r>
        </a:p>
      </dgm:t>
    </dgm:pt>
    <dgm:pt modelId="{EB15AB98-362B-4E70-A3DA-995FC3E8BA79}" type="parTrans" cxnId="{FAF3F884-F0CF-440F-8CB1-B7648AB1B138}">
      <dgm:prSet/>
      <dgm:spPr/>
      <dgm:t>
        <a:bodyPr rtlCol="0"/>
        <a:lstStyle/>
        <a:p>
          <a:pPr rtl="0"/>
          <a:endParaRPr lang="es-MX" noProof="0" dirty="0"/>
        </a:p>
      </dgm:t>
    </dgm:pt>
    <dgm:pt modelId="{823D1971-2C4D-4EC5-A874-2F463DE37109}" type="sibTrans" cxnId="{FAF3F884-F0CF-440F-8CB1-B7648AB1B138}">
      <dgm:prSet/>
      <dgm:spPr/>
      <dgm:t>
        <a:bodyPr rtlCol="0"/>
        <a:lstStyle/>
        <a:p>
          <a:pPr rtl="0"/>
          <a:endParaRPr lang="es-MX" noProof="0" dirty="0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53249-4102-49F7-8B93-685E051E3A0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82F2D3D-51C2-465A-B303-D107DE4AD1EB}">
      <dgm:prSet phldrT="[Texto]"/>
      <dgm:spPr/>
      <dgm:t>
        <a:bodyPr/>
        <a:lstStyle/>
        <a:p>
          <a:r>
            <a:rPr lang="es-MX" dirty="0"/>
            <a:t>GOBIERNO TEOCRATICO: Gobiernan sacerdotes</a:t>
          </a:r>
        </a:p>
      </dgm:t>
    </dgm:pt>
    <dgm:pt modelId="{CD6907F9-1660-48A0-8731-43BD0DD1338F}" type="parTrans" cxnId="{76855A8A-D459-4CE3-9649-57D3188A4FC8}">
      <dgm:prSet/>
      <dgm:spPr/>
      <dgm:t>
        <a:bodyPr/>
        <a:lstStyle/>
        <a:p>
          <a:endParaRPr lang="es-MX"/>
        </a:p>
      </dgm:t>
    </dgm:pt>
    <dgm:pt modelId="{DDBBC9EF-4840-4E7A-AE74-2DBC65AB66E5}" type="sibTrans" cxnId="{76855A8A-D459-4CE3-9649-57D3188A4FC8}">
      <dgm:prSet/>
      <dgm:spPr/>
      <dgm:t>
        <a:bodyPr/>
        <a:lstStyle/>
        <a:p>
          <a:endParaRPr lang="es-MX"/>
        </a:p>
      </dgm:t>
    </dgm:pt>
    <dgm:pt modelId="{8F8B3C31-32D0-4960-8039-3BD5B19B809A}">
      <dgm:prSet phldrT="[Texto]"/>
      <dgm:spPr/>
      <dgm:t>
        <a:bodyPr/>
        <a:lstStyle/>
        <a:p>
          <a:r>
            <a:rPr lang="es-MX" dirty="0"/>
            <a:t>NOBLEZA: Terratenientes</a:t>
          </a:r>
        </a:p>
      </dgm:t>
    </dgm:pt>
    <dgm:pt modelId="{54586318-E83C-4D4E-BC53-D8A1B7B73DFB}" type="parTrans" cxnId="{F3C71FFD-3824-4083-AA35-6ED8E6B8CAC4}">
      <dgm:prSet/>
      <dgm:spPr/>
      <dgm:t>
        <a:bodyPr/>
        <a:lstStyle/>
        <a:p>
          <a:endParaRPr lang="es-MX"/>
        </a:p>
      </dgm:t>
    </dgm:pt>
    <dgm:pt modelId="{EF56517E-B8EC-47A6-8BE6-B078D856AD49}" type="sibTrans" cxnId="{F3C71FFD-3824-4083-AA35-6ED8E6B8CAC4}">
      <dgm:prSet/>
      <dgm:spPr/>
      <dgm:t>
        <a:bodyPr/>
        <a:lstStyle/>
        <a:p>
          <a:endParaRPr lang="es-MX"/>
        </a:p>
      </dgm:t>
    </dgm:pt>
    <dgm:pt modelId="{AC56479F-5617-482C-901D-3CD1EB780309}">
      <dgm:prSet phldrT="[Texto]"/>
      <dgm:spPr/>
      <dgm:t>
        <a:bodyPr/>
        <a:lstStyle/>
        <a:p>
          <a:r>
            <a:rPr lang="es-MX" dirty="0"/>
            <a:t>MILITARES</a:t>
          </a:r>
        </a:p>
      </dgm:t>
    </dgm:pt>
    <dgm:pt modelId="{D56A32D0-A20A-4650-A209-D194E338F958}" type="parTrans" cxnId="{C40F9B45-8348-4851-A7B0-C9383D2E1B53}">
      <dgm:prSet/>
      <dgm:spPr/>
      <dgm:t>
        <a:bodyPr/>
        <a:lstStyle/>
        <a:p>
          <a:endParaRPr lang="es-MX"/>
        </a:p>
      </dgm:t>
    </dgm:pt>
    <dgm:pt modelId="{6CEF0309-F50D-4D68-A0C9-9038EEFA0742}" type="sibTrans" cxnId="{C40F9B45-8348-4851-A7B0-C9383D2E1B53}">
      <dgm:prSet/>
      <dgm:spPr/>
      <dgm:t>
        <a:bodyPr/>
        <a:lstStyle/>
        <a:p>
          <a:endParaRPr lang="es-MX"/>
        </a:p>
      </dgm:t>
    </dgm:pt>
    <dgm:pt modelId="{A289A5AC-0DE7-46CA-9121-ACC8C9FC44BD}">
      <dgm:prSet phldrT="[Texto]"/>
      <dgm:spPr/>
      <dgm:t>
        <a:bodyPr/>
        <a:lstStyle/>
        <a:p>
          <a:r>
            <a:rPr lang="es-MX" dirty="0"/>
            <a:t>PUEBLO: Campesinos, artesanos, comerciantes.</a:t>
          </a:r>
        </a:p>
      </dgm:t>
    </dgm:pt>
    <dgm:pt modelId="{CE3F80B8-8953-4574-8DA0-7BFE20F38D3E}" type="parTrans" cxnId="{F4F863AA-5036-4A1F-9608-6DFD99DAB70C}">
      <dgm:prSet/>
      <dgm:spPr/>
      <dgm:t>
        <a:bodyPr/>
        <a:lstStyle/>
        <a:p>
          <a:endParaRPr lang="es-MX"/>
        </a:p>
      </dgm:t>
    </dgm:pt>
    <dgm:pt modelId="{51E1A563-F306-4F1A-9F92-2D8D0D33BB04}" type="sibTrans" cxnId="{F4F863AA-5036-4A1F-9608-6DFD99DAB70C}">
      <dgm:prSet/>
      <dgm:spPr/>
      <dgm:t>
        <a:bodyPr/>
        <a:lstStyle/>
        <a:p>
          <a:endParaRPr lang="es-MX"/>
        </a:p>
      </dgm:t>
    </dgm:pt>
    <dgm:pt modelId="{2F0BFC9D-31DD-4A33-9A0D-AE051ED68957}">
      <dgm:prSet phldrT="[Texto]"/>
      <dgm:spPr/>
      <dgm:t>
        <a:bodyPr/>
        <a:lstStyle/>
        <a:p>
          <a:r>
            <a:rPr lang="es-MX" dirty="0"/>
            <a:t>ESCLAVOS: Prisioneros de guerra.</a:t>
          </a:r>
        </a:p>
      </dgm:t>
    </dgm:pt>
    <dgm:pt modelId="{B489E14A-66F4-4532-8B12-FF3EFDB5DF65}" type="parTrans" cxnId="{3AD2FE85-ECEE-4D48-B036-0AB4CB6BB630}">
      <dgm:prSet/>
      <dgm:spPr/>
      <dgm:t>
        <a:bodyPr/>
        <a:lstStyle/>
        <a:p>
          <a:endParaRPr lang="es-MX"/>
        </a:p>
      </dgm:t>
    </dgm:pt>
    <dgm:pt modelId="{350976D0-2841-4812-8B2F-42FACC1B5947}" type="sibTrans" cxnId="{3AD2FE85-ECEE-4D48-B036-0AB4CB6BB630}">
      <dgm:prSet/>
      <dgm:spPr/>
      <dgm:t>
        <a:bodyPr/>
        <a:lstStyle/>
        <a:p>
          <a:endParaRPr lang="es-MX"/>
        </a:p>
      </dgm:t>
    </dgm:pt>
    <dgm:pt modelId="{FF915D5B-8D07-4D26-99E1-AEAEA5DD3DEF}" type="pres">
      <dgm:prSet presAssocID="{64053249-4102-49F7-8B93-685E051E3A05}" presName="compositeShape" presStyleCnt="0">
        <dgm:presLayoutVars>
          <dgm:dir/>
          <dgm:resizeHandles/>
        </dgm:presLayoutVars>
      </dgm:prSet>
      <dgm:spPr/>
    </dgm:pt>
    <dgm:pt modelId="{3A953613-22AB-4B8A-AD61-F5467D6F2425}" type="pres">
      <dgm:prSet presAssocID="{64053249-4102-49F7-8B93-685E051E3A05}" presName="pyramid" presStyleLbl="node1" presStyleIdx="0" presStyleCnt="1"/>
      <dgm:spPr/>
    </dgm:pt>
    <dgm:pt modelId="{5C4C6A4E-AC60-4CCD-948F-F73DE22A66AD}" type="pres">
      <dgm:prSet presAssocID="{64053249-4102-49F7-8B93-685E051E3A05}" presName="theList" presStyleCnt="0"/>
      <dgm:spPr/>
    </dgm:pt>
    <dgm:pt modelId="{93CDDAE3-0C7E-4800-AD85-A8FAB5F23734}" type="pres">
      <dgm:prSet presAssocID="{582F2D3D-51C2-465A-B303-D107DE4AD1EB}" presName="aNode" presStyleLbl="fgAcc1" presStyleIdx="0" presStyleCnt="5">
        <dgm:presLayoutVars>
          <dgm:bulletEnabled val="1"/>
        </dgm:presLayoutVars>
      </dgm:prSet>
      <dgm:spPr/>
    </dgm:pt>
    <dgm:pt modelId="{840596B2-F524-40C2-906E-C2CAD98C3155}" type="pres">
      <dgm:prSet presAssocID="{582F2D3D-51C2-465A-B303-D107DE4AD1EB}" presName="aSpace" presStyleCnt="0"/>
      <dgm:spPr/>
    </dgm:pt>
    <dgm:pt modelId="{116D1F4B-3977-49A8-B9AD-79B8D62632F9}" type="pres">
      <dgm:prSet presAssocID="{8F8B3C31-32D0-4960-8039-3BD5B19B809A}" presName="aNode" presStyleLbl="fgAcc1" presStyleIdx="1" presStyleCnt="5">
        <dgm:presLayoutVars>
          <dgm:bulletEnabled val="1"/>
        </dgm:presLayoutVars>
      </dgm:prSet>
      <dgm:spPr/>
    </dgm:pt>
    <dgm:pt modelId="{95B2EC4E-9F54-4F6B-B799-6E5087B27637}" type="pres">
      <dgm:prSet presAssocID="{8F8B3C31-32D0-4960-8039-3BD5B19B809A}" presName="aSpace" presStyleCnt="0"/>
      <dgm:spPr/>
    </dgm:pt>
    <dgm:pt modelId="{D856213B-829A-475A-94A5-4BC6AC61B630}" type="pres">
      <dgm:prSet presAssocID="{AC56479F-5617-482C-901D-3CD1EB780309}" presName="aNode" presStyleLbl="fgAcc1" presStyleIdx="2" presStyleCnt="5">
        <dgm:presLayoutVars>
          <dgm:bulletEnabled val="1"/>
        </dgm:presLayoutVars>
      </dgm:prSet>
      <dgm:spPr/>
    </dgm:pt>
    <dgm:pt modelId="{1758C227-878D-4D90-AA1C-383C3BCB7B87}" type="pres">
      <dgm:prSet presAssocID="{AC56479F-5617-482C-901D-3CD1EB780309}" presName="aSpace" presStyleCnt="0"/>
      <dgm:spPr/>
    </dgm:pt>
    <dgm:pt modelId="{AEA19C88-0C51-48AD-8389-7A8A34B2A216}" type="pres">
      <dgm:prSet presAssocID="{A289A5AC-0DE7-46CA-9121-ACC8C9FC44BD}" presName="aNode" presStyleLbl="fgAcc1" presStyleIdx="3" presStyleCnt="5">
        <dgm:presLayoutVars>
          <dgm:bulletEnabled val="1"/>
        </dgm:presLayoutVars>
      </dgm:prSet>
      <dgm:spPr/>
    </dgm:pt>
    <dgm:pt modelId="{36E38289-39DF-4E31-BE72-53104AEC760C}" type="pres">
      <dgm:prSet presAssocID="{A289A5AC-0DE7-46CA-9121-ACC8C9FC44BD}" presName="aSpace" presStyleCnt="0"/>
      <dgm:spPr/>
    </dgm:pt>
    <dgm:pt modelId="{C445AB53-3542-4369-AB1F-9031FCD14DF1}" type="pres">
      <dgm:prSet presAssocID="{2F0BFC9D-31DD-4A33-9A0D-AE051ED68957}" presName="aNode" presStyleLbl="fgAcc1" presStyleIdx="4" presStyleCnt="5">
        <dgm:presLayoutVars>
          <dgm:bulletEnabled val="1"/>
        </dgm:presLayoutVars>
      </dgm:prSet>
      <dgm:spPr/>
    </dgm:pt>
    <dgm:pt modelId="{571D5A7C-EC5D-4E3C-B439-F5600FAD6AE9}" type="pres">
      <dgm:prSet presAssocID="{2F0BFC9D-31DD-4A33-9A0D-AE051ED68957}" presName="aSpace" presStyleCnt="0"/>
      <dgm:spPr/>
    </dgm:pt>
  </dgm:ptLst>
  <dgm:cxnLst>
    <dgm:cxn modelId="{7DBF6201-B5AE-40AD-8B43-E68664FB298E}" type="presOf" srcId="{2F0BFC9D-31DD-4A33-9A0D-AE051ED68957}" destId="{C445AB53-3542-4369-AB1F-9031FCD14DF1}" srcOrd="0" destOrd="0" presId="urn:microsoft.com/office/officeart/2005/8/layout/pyramid2"/>
    <dgm:cxn modelId="{C40F9B45-8348-4851-A7B0-C9383D2E1B53}" srcId="{64053249-4102-49F7-8B93-685E051E3A05}" destId="{AC56479F-5617-482C-901D-3CD1EB780309}" srcOrd="2" destOrd="0" parTransId="{D56A32D0-A20A-4650-A209-D194E338F958}" sibTransId="{6CEF0309-F50D-4D68-A0C9-9038EEFA0742}"/>
    <dgm:cxn modelId="{E1D0464E-5B9B-4B13-9E35-84F330B7377F}" type="presOf" srcId="{8F8B3C31-32D0-4960-8039-3BD5B19B809A}" destId="{116D1F4B-3977-49A8-B9AD-79B8D62632F9}" srcOrd="0" destOrd="0" presId="urn:microsoft.com/office/officeart/2005/8/layout/pyramid2"/>
    <dgm:cxn modelId="{3AD2FE85-ECEE-4D48-B036-0AB4CB6BB630}" srcId="{64053249-4102-49F7-8B93-685E051E3A05}" destId="{2F0BFC9D-31DD-4A33-9A0D-AE051ED68957}" srcOrd="4" destOrd="0" parTransId="{B489E14A-66F4-4532-8B12-FF3EFDB5DF65}" sibTransId="{350976D0-2841-4812-8B2F-42FACC1B5947}"/>
    <dgm:cxn modelId="{76855A8A-D459-4CE3-9649-57D3188A4FC8}" srcId="{64053249-4102-49F7-8B93-685E051E3A05}" destId="{582F2D3D-51C2-465A-B303-D107DE4AD1EB}" srcOrd="0" destOrd="0" parTransId="{CD6907F9-1660-48A0-8731-43BD0DD1338F}" sibTransId="{DDBBC9EF-4840-4E7A-AE74-2DBC65AB66E5}"/>
    <dgm:cxn modelId="{F4F863AA-5036-4A1F-9608-6DFD99DAB70C}" srcId="{64053249-4102-49F7-8B93-685E051E3A05}" destId="{A289A5AC-0DE7-46CA-9121-ACC8C9FC44BD}" srcOrd="3" destOrd="0" parTransId="{CE3F80B8-8953-4574-8DA0-7BFE20F38D3E}" sibTransId="{51E1A563-F306-4F1A-9F92-2D8D0D33BB04}"/>
    <dgm:cxn modelId="{71EBB5AF-39AA-4118-A5A2-E6F5F155199C}" type="presOf" srcId="{582F2D3D-51C2-465A-B303-D107DE4AD1EB}" destId="{93CDDAE3-0C7E-4800-AD85-A8FAB5F23734}" srcOrd="0" destOrd="0" presId="urn:microsoft.com/office/officeart/2005/8/layout/pyramid2"/>
    <dgm:cxn modelId="{B37AF6BF-415B-45E9-860F-C2EBC7D72C26}" type="presOf" srcId="{A289A5AC-0DE7-46CA-9121-ACC8C9FC44BD}" destId="{AEA19C88-0C51-48AD-8389-7A8A34B2A216}" srcOrd="0" destOrd="0" presId="urn:microsoft.com/office/officeart/2005/8/layout/pyramid2"/>
    <dgm:cxn modelId="{5E0CC0D0-E7AD-4773-8B27-C5676A9112CE}" type="presOf" srcId="{64053249-4102-49F7-8B93-685E051E3A05}" destId="{FF915D5B-8D07-4D26-99E1-AEAEA5DD3DEF}" srcOrd="0" destOrd="0" presId="urn:microsoft.com/office/officeart/2005/8/layout/pyramid2"/>
    <dgm:cxn modelId="{CF773CEA-F331-45F8-9074-0506D8BAF8D4}" type="presOf" srcId="{AC56479F-5617-482C-901D-3CD1EB780309}" destId="{D856213B-829A-475A-94A5-4BC6AC61B630}" srcOrd="0" destOrd="0" presId="urn:microsoft.com/office/officeart/2005/8/layout/pyramid2"/>
    <dgm:cxn modelId="{F3C71FFD-3824-4083-AA35-6ED8E6B8CAC4}" srcId="{64053249-4102-49F7-8B93-685E051E3A05}" destId="{8F8B3C31-32D0-4960-8039-3BD5B19B809A}" srcOrd="1" destOrd="0" parTransId="{54586318-E83C-4D4E-BC53-D8A1B7B73DFB}" sibTransId="{EF56517E-B8EC-47A6-8BE6-B078D856AD49}"/>
    <dgm:cxn modelId="{3B2D2289-9366-4407-A36F-888CB00ACA60}" type="presParOf" srcId="{FF915D5B-8D07-4D26-99E1-AEAEA5DD3DEF}" destId="{3A953613-22AB-4B8A-AD61-F5467D6F2425}" srcOrd="0" destOrd="0" presId="urn:microsoft.com/office/officeart/2005/8/layout/pyramid2"/>
    <dgm:cxn modelId="{FD91EDAC-B85C-424C-B08C-481CDEEE4C49}" type="presParOf" srcId="{FF915D5B-8D07-4D26-99E1-AEAEA5DD3DEF}" destId="{5C4C6A4E-AC60-4CCD-948F-F73DE22A66AD}" srcOrd="1" destOrd="0" presId="urn:microsoft.com/office/officeart/2005/8/layout/pyramid2"/>
    <dgm:cxn modelId="{30F2F215-F2A5-4875-BB1B-62D6D633E065}" type="presParOf" srcId="{5C4C6A4E-AC60-4CCD-948F-F73DE22A66AD}" destId="{93CDDAE3-0C7E-4800-AD85-A8FAB5F23734}" srcOrd="0" destOrd="0" presId="urn:microsoft.com/office/officeart/2005/8/layout/pyramid2"/>
    <dgm:cxn modelId="{C205ADD9-5C0D-415F-9E1E-87102BFE702A}" type="presParOf" srcId="{5C4C6A4E-AC60-4CCD-948F-F73DE22A66AD}" destId="{840596B2-F524-40C2-906E-C2CAD98C3155}" srcOrd="1" destOrd="0" presId="urn:microsoft.com/office/officeart/2005/8/layout/pyramid2"/>
    <dgm:cxn modelId="{FE9C3D23-B231-40F8-92EB-0AB98242966E}" type="presParOf" srcId="{5C4C6A4E-AC60-4CCD-948F-F73DE22A66AD}" destId="{116D1F4B-3977-49A8-B9AD-79B8D62632F9}" srcOrd="2" destOrd="0" presId="urn:microsoft.com/office/officeart/2005/8/layout/pyramid2"/>
    <dgm:cxn modelId="{CA63819D-01B0-483E-90C0-4D4D6ACE1B24}" type="presParOf" srcId="{5C4C6A4E-AC60-4CCD-948F-F73DE22A66AD}" destId="{95B2EC4E-9F54-4F6B-B799-6E5087B27637}" srcOrd="3" destOrd="0" presId="urn:microsoft.com/office/officeart/2005/8/layout/pyramid2"/>
    <dgm:cxn modelId="{F0495215-7093-4ED0-9F66-13C3C951A9E9}" type="presParOf" srcId="{5C4C6A4E-AC60-4CCD-948F-F73DE22A66AD}" destId="{D856213B-829A-475A-94A5-4BC6AC61B630}" srcOrd="4" destOrd="0" presId="urn:microsoft.com/office/officeart/2005/8/layout/pyramid2"/>
    <dgm:cxn modelId="{4D9FCC1A-7E31-4E71-BB3B-B95EE4C546C0}" type="presParOf" srcId="{5C4C6A4E-AC60-4CCD-948F-F73DE22A66AD}" destId="{1758C227-878D-4D90-AA1C-383C3BCB7B87}" srcOrd="5" destOrd="0" presId="urn:microsoft.com/office/officeart/2005/8/layout/pyramid2"/>
    <dgm:cxn modelId="{6D82C4AB-2533-4BB7-8836-17FFB686E8B9}" type="presParOf" srcId="{5C4C6A4E-AC60-4CCD-948F-F73DE22A66AD}" destId="{AEA19C88-0C51-48AD-8389-7A8A34B2A216}" srcOrd="6" destOrd="0" presId="urn:microsoft.com/office/officeart/2005/8/layout/pyramid2"/>
    <dgm:cxn modelId="{B3CCC8AF-52A2-4CCC-A992-4AB5F0199F75}" type="presParOf" srcId="{5C4C6A4E-AC60-4CCD-948F-F73DE22A66AD}" destId="{36E38289-39DF-4E31-BE72-53104AEC760C}" srcOrd="7" destOrd="0" presId="urn:microsoft.com/office/officeart/2005/8/layout/pyramid2"/>
    <dgm:cxn modelId="{5B9A0240-B15E-43A7-AA5F-CFA61B1638CE}" type="presParOf" srcId="{5C4C6A4E-AC60-4CCD-948F-F73DE22A66AD}" destId="{C445AB53-3542-4369-AB1F-9031FCD14DF1}" srcOrd="8" destOrd="0" presId="urn:microsoft.com/office/officeart/2005/8/layout/pyramid2"/>
    <dgm:cxn modelId="{4121CF3D-75EA-448C-84BB-1BC15307C853}" type="presParOf" srcId="{5C4C6A4E-AC60-4CCD-948F-F73DE22A66AD}" destId="{571D5A7C-EC5D-4E3C-B439-F5600FAD6AE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rtlCol="0" anchor="ctr" anchorCtr="0">
          <a:noAutofit/>
        </a:bodyPr>
        <a:lstStyle/>
        <a:p>
          <a:pPr marL="0" lvl="0" indent="0" algn="l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noProof="0" dirty="0"/>
            <a:t>SAN LORENZO	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rtlCol="0" anchor="ctr" anchorCtr="0">
          <a:noAutofit/>
        </a:bodyPr>
        <a:lstStyle/>
        <a:p>
          <a:pPr marL="0" lvl="0" indent="0" algn="l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noProof="0" dirty="0"/>
            <a:t>TRES ZAPOTES</a:t>
          </a:r>
        </a:p>
      </dsp:txBody>
      <dsp:txXfrm>
        <a:off x="755666" y="1425575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rtlCol="0" anchor="ctr" anchorCtr="0">
          <a:noAutofit/>
        </a:bodyPr>
        <a:lstStyle/>
        <a:p>
          <a:pPr marL="0" lvl="0" indent="0" algn="l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noProof="0" dirty="0"/>
            <a:t>LA VENTA</a:t>
          </a: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53613-22AB-4B8A-AD61-F5467D6F2425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DDAE3-0C7E-4800-AD85-A8FAB5F23734}">
      <dsp:nvSpPr>
        <dsp:cNvPr id="0" name=""/>
        <dsp:cNvSpPr/>
      </dsp:nvSpPr>
      <dsp:spPr>
        <a:xfrm>
          <a:off x="3657599" y="54239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GOBIERNO TEOCRATICO: Gobiernan sacerdotes</a:t>
          </a:r>
        </a:p>
      </dsp:txBody>
      <dsp:txXfrm>
        <a:off x="3695210" y="580006"/>
        <a:ext cx="3446911" cy="695244"/>
      </dsp:txXfrm>
    </dsp:sp>
    <dsp:sp modelId="{116D1F4B-3977-49A8-B9AD-79B8D62632F9}">
      <dsp:nvSpPr>
        <dsp:cNvPr id="0" name=""/>
        <dsp:cNvSpPr/>
      </dsp:nvSpPr>
      <dsp:spPr>
        <a:xfrm>
          <a:off x="3657599" y="1409170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NOBLEZA: Terratenientes</a:t>
          </a:r>
        </a:p>
      </dsp:txBody>
      <dsp:txXfrm>
        <a:off x="3695210" y="1446781"/>
        <a:ext cx="3446911" cy="695244"/>
      </dsp:txXfrm>
    </dsp:sp>
    <dsp:sp modelId="{D856213B-829A-475A-94A5-4BC6AC61B630}">
      <dsp:nvSpPr>
        <dsp:cNvPr id="0" name=""/>
        <dsp:cNvSpPr/>
      </dsp:nvSpPr>
      <dsp:spPr>
        <a:xfrm>
          <a:off x="3657599" y="227594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MILITARES</a:t>
          </a:r>
        </a:p>
      </dsp:txBody>
      <dsp:txXfrm>
        <a:off x="3695210" y="2313556"/>
        <a:ext cx="3446911" cy="695244"/>
      </dsp:txXfrm>
    </dsp:sp>
    <dsp:sp modelId="{AEA19C88-0C51-48AD-8389-7A8A34B2A216}">
      <dsp:nvSpPr>
        <dsp:cNvPr id="0" name=""/>
        <dsp:cNvSpPr/>
      </dsp:nvSpPr>
      <dsp:spPr>
        <a:xfrm>
          <a:off x="3657599" y="3142721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PUEBLO: Campesinos, artesanos, comerciantes.</a:t>
          </a:r>
        </a:p>
      </dsp:txBody>
      <dsp:txXfrm>
        <a:off x="3695210" y="3180332"/>
        <a:ext cx="3446911" cy="695244"/>
      </dsp:txXfrm>
    </dsp:sp>
    <dsp:sp modelId="{C445AB53-3542-4369-AB1F-9031FCD14DF1}">
      <dsp:nvSpPr>
        <dsp:cNvPr id="0" name=""/>
        <dsp:cNvSpPr/>
      </dsp:nvSpPr>
      <dsp:spPr>
        <a:xfrm>
          <a:off x="3657599" y="400949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ESCLAVOS: Prisioneros de guerra.</a:t>
          </a:r>
        </a:p>
      </dsp:txBody>
      <dsp:txXfrm>
        <a:off x="3695210" y="4047107"/>
        <a:ext cx="3446911" cy="6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675962-B91C-485F-82BA-AFFFD56C2049}" type="datetime1">
              <a:rPr lang="es-MX" smtClean="0"/>
              <a:t>06/01/2024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AB0AAD-FDE6-4B91-9BBB-87BEBEEE1304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70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0DEF857-DA8F-4439-98D4-119A7351E455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0932E2-0636-48CC-883C-3BBC48C9B14E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3EA9BAE-AB85-46D2-8596-23E804B52F3A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1131E1-3BD0-460E-BA82-FC23801633FC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6AD931A-E78D-42E6-B12F-6684BAA6AF27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21643-1C8A-4D2C-BA22-463B171FBC68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338924-A0A5-4959-B0C7-BF88A8B970C6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96A21-D44E-4B50-9C1A-F3021CA46749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7" name="Rectángul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B3CFC-2F50-4731-88BC-F499B3DDC9F1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0228AB8-0EDD-44A2-BD0C-4DFA9597124E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MX" noProof="0"/>
              <a:t>Haz clic en el ícono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D352A9-1247-4C43-978C-EFE731D087A6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BFB8F8B-610F-451B-BF60-DC0410C03F50}" type="datetime1">
              <a:rPr lang="es-MX" noProof="0" smtClean="0"/>
              <a:t>06/01/2024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9" name="Rectá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cheodiscovery.wordpress.com/2018/06/04/cultura-olme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ntrophistoria.com/2017/02/descubre-que-era-para-los-olmecas-estar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terraeantiqvae.com/main/index/detail?id=2043782:Comment:136540&amp;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ditorialtariyata-zyanyam.blogspot.com/2019/01/solsticio-2012.html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basud/1046094394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osemania/35409239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Olmec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n 6" descr="Conexiones digitale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411980"/>
            <a:ext cx="10993549" cy="1055264"/>
          </a:xfrm>
        </p:spPr>
        <p:txBody>
          <a:bodyPr rtlCol="0">
            <a:noAutofit/>
          </a:bodyPr>
          <a:lstStyle/>
          <a:p>
            <a:pPr rtl="0"/>
            <a:r>
              <a:rPr lang="es-MX" sz="6000" dirty="0">
                <a:solidFill>
                  <a:schemeClr val="bg1"/>
                </a:solidFill>
              </a:rPr>
              <a:t>HORIZONTE PRECLÁSICO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923318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MX" sz="4000" dirty="0">
                <a:solidFill>
                  <a:srgbClr val="7CEBFF"/>
                </a:solidFill>
              </a:rPr>
              <a:t>LOS OLMECAS</a:t>
            </a:r>
          </a:p>
          <a:p>
            <a:pPr rtl="0"/>
            <a:r>
              <a:rPr lang="es-MX" dirty="0">
                <a:solidFill>
                  <a:srgbClr val="7CEBFF"/>
                </a:solidFill>
              </a:rPr>
              <a:t>PROFR. MARIO PEÑA NUÑEZ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b">
            <a:normAutofit/>
          </a:bodyPr>
          <a:lstStyle/>
          <a:p>
            <a:pPr rtl="0"/>
            <a:r>
              <a:rPr lang="es-MX"/>
              <a:t>DIMENSION ESPACIAL: Región del Golfo en mesoamérica</a:t>
            </a:r>
          </a:p>
        </p:txBody>
      </p:sp>
      <p:pic>
        <p:nvPicPr>
          <p:cNvPr id="12" name="Marcador de contenido 11" descr="Mapa&#10;&#10;Descripción generada automáticamente">
            <a:extLst>
              <a:ext uri="{FF2B5EF4-FFF2-40B4-BE49-F238E27FC236}">
                <a16:creationId xmlns:a16="http://schemas.microsoft.com/office/drawing/2014/main" id="{BA5BEF8B-C9D0-6EBF-2878-FDBE97B84F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28900" y="2227263"/>
            <a:ext cx="7129463" cy="3633787"/>
          </a:xfr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/>
              <a:t>Dimensión temporal: Horizonte preclásico</a:t>
            </a:r>
          </a:p>
        </p:txBody>
      </p:sp>
      <p:pic>
        <p:nvPicPr>
          <p:cNvPr id="6" name="Marcador de contenido 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4DAB065-37B6-0BBB-C825-6B83940CD9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1025" y="2236523"/>
            <a:ext cx="5422900" cy="3615266"/>
          </a:xfr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7A89F50-B007-79C5-C4C8-B13E624D74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3123417-7040-4FE8-8167-9497EF9FEAEA}"/>
              </a:ext>
            </a:extLst>
          </p:cNvPr>
          <p:cNvSpPr/>
          <p:nvPr/>
        </p:nvSpPr>
        <p:spPr>
          <a:xfrm>
            <a:off x="6757988" y="3886200"/>
            <a:ext cx="4572000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28DBE2B-2F14-3C28-75D2-CE330DC1CC09}"/>
              </a:ext>
            </a:extLst>
          </p:cNvPr>
          <p:cNvSpPr/>
          <p:nvPr/>
        </p:nvSpPr>
        <p:spPr>
          <a:xfrm>
            <a:off x="6572250" y="2657475"/>
            <a:ext cx="1728788" cy="485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2500 A.D.E.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EDCEBAF-32FC-904F-CDC1-09E5EBCC3F5B}"/>
              </a:ext>
            </a:extLst>
          </p:cNvPr>
          <p:cNvSpPr/>
          <p:nvPr/>
        </p:nvSpPr>
        <p:spPr>
          <a:xfrm>
            <a:off x="9601200" y="4791501"/>
            <a:ext cx="1728788" cy="485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200 A.D.E.</a:t>
            </a:r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ángulo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8" name="Marcador de contenido 4" descr="Números digitale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MX" dirty="0"/>
              <a:t>CIUDADES PRINCIPALES</a:t>
            </a:r>
          </a:p>
        </p:txBody>
      </p:sp>
      <p:graphicFrame>
        <p:nvGraphicFramePr>
          <p:cNvPr id="6" name="Marcador de contenido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038232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Vista desde lo alto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E63ECDCC-43DE-DC25-D7DA-549824145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855322" y="1342654"/>
            <a:ext cx="433665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7CB71-680A-D6D8-5A7E-D4DB8B58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SOCIEDAD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4083B1A-1960-AC03-A79F-F96B2F7DE265}"/>
              </a:ext>
            </a:extLst>
          </p:cNvPr>
          <p:cNvSpPr/>
          <p:nvPr/>
        </p:nvSpPr>
        <p:spPr>
          <a:xfrm>
            <a:off x="480060" y="2080260"/>
            <a:ext cx="11231880" cy="4194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0A03730-45FC-72C4-3FCA-F40C269B6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8586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estructuras metálicas, interior, cadena, rosquilla&#10;&#10;Descripción generada automáticamente">
            <a:extLst>
              <a:ext uri="{FF2B5EF4-FFF2-40B4-BE49-F238E27FC236}">
                <a16:creationId xmlns:a16="http://schemas.microsoft.com/office/drawing/2014/main" id="{371AED13-16F2-D9CA-4B31-9C8C4B48D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68730" y="2575686"/>
            <a:ext cx="4160520" cy="20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Un grupo de maíz&#10;&#10;Descripción generada automáticamente con confianza media">
            <a:extLst>
              <a:ext uri="{FF2B5EF4-FFF2-40B4-BE49-F238E27FC236}">
                <a16:creationId xmlns:a16="http://schemas.microsoft.com/office/drawing/2014/main" id="{26FD8D63-1069-8169-AD25-FE5CA818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5764" y="2023614"/>
            <a:ext cx="11387136" cy="44114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57FA48-62DC-23F2-30F8-C3A8D821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economía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014C04-2933-DF49-6487-B77205CF5F7E}"/>
              </a:ext>
            </a:extLst>
          </p:cNvPr>
          <p:cNvSpPr/>
          <p:nvPr/>
        </p:nvSpPr>
        <p:spPr>
          <a:xfrm>
            <a:off x="914400" y="2857500"/>
            <a:ext cx="204597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AGRICULTURA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945B1A-FAEC-9E36-372E-76CE73F45504}"/>
              </a:ext>
            </a:extLst>
          </p:cNvPr>
          <p:cNvSpPr/>
          <p:nvPr/>
        </p:nvSpPr>
        <p:spPr>
          <a:xfrm>
            <a:off x="914400" y="4934903"/>
            <a:ext cx="204597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COMERCIO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3D32CF7F-CCBF-AC00-7772-2416C3D37CB4}"/>
              </a:ext>
            </a:extLst>
          </p:cNvPr>
          <p:cNvSpPr/>
          <p:nvPr/>
        </p:nvSpPr>
        <p:spPr>
          <a:xfrm>
            <a:off x="3571875" y="2085975"/>
            <a:ext cx="45719" cy="2114550"/>
          </a:xfrm>
          <a:prstGeom prst="rightBrac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14041282-B90C-C135-DDD3-6A10FC9AE022}"/>
              </a:ext>
            </a:extLst>
          </p:cNvPr>
          <p:cNvSpPr/>
          <p:nvPr/>
        </p:nvSpPr>
        <p:spPr>
          <a:xfrm>
            <a:off x="3563303" y="4320540"/>
            <a:ext cx="45719" cy="2114550"/>
          </a:xfrm>
          <a:prstGeom prst="rightBrac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44FB393-FB86-2B93-5531-910A11F5B0E4}"/>
              </a:ext>
            </a:extLst>
          </p:cNvPr>
          <p:cNvSpPr/>
          <p:nvPr/>
        </p:nvSpPr>
        <p:spPr>
          <a:xfrm>
            <a:off x="4074794" y="2286000"/>
            <a:ext cx="6592253" cy="1671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/>
              <a:t>Maíz, chile, frijol, etc.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486650D-F76F-9E19-A802-68DA3C2A5FD5}"/>
              </a:ext>
            </a:extLst>
          </p:cNvPr>
          <p:cNvSpPr/>
          <p:nvPr/>
        </p:nvSpPr>
        <p:spPr>
          <a:xfrm>
            <a:off x="4074794" y="4320540"/>
            <a:ext cx="6592252" cy="2114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/>
              <a:t>Mediante el intercambio de productos o trueque.</a:t>
            </a:r>
          </a:p>
          <a:p>
            <a:pPr marL="342900" indent="-342900" algn="just">
              <a:buAutoNum type="arabicPeriod"/>
            </a:pPr>
            <a:r>
              <a:rPr lang="es-MX" dirty="0"/>
              <a:t>Comercio de Productos Agrícolas.</a:t>
            </a:r>
          </a:p>
          <a:p>
            <a:pPr marL="342900" indent="-342900" algn="just">
              <a:buAutoNum type="arabicPeriod"/>
            </a:pPr>
            <a:r>
              <a:rPr lang="es-MX" dirty="0"/>
              <a:t>Productos de la caza y la pesca.</a:t>
            </a:r>
          </a:p>
          <a:p>
            <a:pPr marL="342900" indent="-342900" algn="just">
              <a:buAutoNum type="arabicPeriod"/>
            </a:pPr>
            <a:r>
              <a:rPr lang="es-MX" dirty="0"/>
              <a:t>Telas de algodón.</a:t>
            </a:r>
          </a:p>
          <a:p>
            <a:pPr marL="342900" indent="-342900" algn="just">
              <a:buAutoNum type="arabicPeriod"/>
            </a:pPr>
            <a:r>
              <a:rPr lang="es-MX" dirty="0"/>
              <a:t>Orfebrería y productos de Plumas</a:t>
            </a:r>
          </a:p>
        </p:txBody>
      </p:sp>
    </p:spTree>
    <p:extLst>
      <p:ext uri="{BB962C8B-B14F-4D97-AF65-F5344CB8AC3E}">
        <p14:creationId xmlns:p14="http://schemas.microsoft.com/office/powerpoint/2010/main" val="406094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5F3AB-8C54-376B-78EB-39B2F1AA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s-MX" dirty="0"/>
              <a:t>Religión 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FBE16D-ED61-2028-62D2-ACF49F455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r>
              <a:rPr lang="es-MX"/>
              <a:t>Politeísta </a:t>
            </a:r>
          </a:p>
          <a:p>
            <a:r>
              <a:rPr lang="es-MX"/>
              <a:t>Desataca el culto al jaguar como deidad del rayo y de la muerte</a:t>
            </a:r>
          </a:p>
        </p:txBody>
      </p:sp>
      <p:pic>
        <p:nvPicPr>
          <p:cNvPr id="5" name="Imagen 4" descr="Estatua de una persona&#10;&#10;Descripción generada automáticamente con confianza baja">
            <a:extLst>
              <a:ext uri="{FF2B5EF4-FFF2-40B4-BE49-F238E27FC236}">
                <a16:creationId xmlns:a16="http://schemas.microsoft.com/office/drawing/2014/main" id="{FDEC1313-8744-62EA-9668-69D0A334A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664" b="5001"/>
          <a:stretch/>
        </p:blipFill>
        <p:spPr>
          <a:xfrm>
            <a:off x="6188417" y="2228003"/>
            <a:ext cx="5422392" cy="363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6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20310-7BC8-12A3-C1FB-E5CC9626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s-MX" dirty="0"/>
              <a:t>APORTACIONES CULTURALES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12AAB-54F1-468A-F9CE-A97F71881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r>
              <a:rPr lang="es-MX" dirty="0"/>
              <a:t>La nixtamalización del maíz para las tortillas.</a:t>
            </a:r>
          </a:p>
          <a:p>
            <a:r>
              <a:rPr lang="es-MX" dirty="0"/>
              <a:t>El proceso de la vulcanización del caucho en la fabricación de pelotas rituales.</a:t>
            </a:r>
          </a:p>
          <a:p>
            <a:r>
              <a:rPr lang="es-MX" dirty="0"/>
              <a:t>Creación de la cerámica de barro.</a:t>
            </a:r>
          </a:p>
          <a:p>
            <a:r>
              <a:rPr lang="es-MX" dirty="0"/>
              <a:t>Creación del chicle.</a:t>
            </a:r>
          </a:p>
          <a:p>
            <a:r>
              <a:rPr lang="es-MX" dirty="0"/>
              <a:t>Primera escritura jeroglífica de Mesoamérica.</a:t>
            </a:r>
          </a:p>
          <a:p>
            <a:r>
              <a:rPr lang="es-MX" dirty="0"/>
              <a:t>Cabezas colosales.</a:t>
            </a:r>
          </a:p>
          <a:p>
            <a:endParaRPr lang="es-MX" dirty="0"/>
          </a:p>
        </p:txBody>
      </p:sp>
      <p:pic>
        <p:nvPicPr>
          <p:cNvPr id="5" name="Imagen 4" descr="Imagen que contiene hombre, edificio, viendo, tabla&#10;&#10;Descripción generada automáticamente">
            <a:extLst>
              <a:ext uri="{FF2B5EF4-FFF2-40B4-BE49-F238E27FC236}">
                <a16:creationId xmlns:a16="http://schemas.microsoft.com/office/drawing/2014/main" id="{079AC731-7241-8632-EDF0-6AA6A9C09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605" r="2" b="9450"/>
          <a:stretch/>
        </p:blipFill>
        <p:spPr>
          <a:xfrm>
            <a:off x="6188417" y="2228003"/>
            <a:ext cx="5422392" cy="363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08568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671_TF56390039_Win32" id="{6E439996-84EB-442B-81F0-3A34FA2EB35A}" vid="{07E61665-08E7-4204-B220-B3D664A24A2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tecnológico</Template>
  <TotalTime>38</TotalTime>
  <Words>173</Words>
  <Application>Microsoft Office PowerPoint</Application>
  <PresentationFormat>Panorámica</PresentationFormat>
  <Paragraphs>40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Gill Sans MT</vt:lpstr>
      <vt:lpstr>Wingdings 2</vt:lpstr>
      <vt:lpstr>Dividendo</vt:lpstr>
      <vt:lpstr>HORIZONTE PRECLÁSICO</vt:lpstr>
      <vt:lpstr>DIMENSION ESPACIAL: Región del Golfo en mesoamérica</vt:lpstr>
      <vt:lpstr>Dimensión temporal: Horizonte preclásico</vt:lpstr>
      <vt:lpstr>CIUDADES PRINCIPALES</vt:lpstr>
      <vt:lpstr>SOCIEDAD</vt:lpstr>
      <vt:lpstr>economía</vt:lpstr>
      <vt:lpstr>Religión </vt:lpstr>
      <vt:lpstr>APORTACIONES CULTURALES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 PRECLÁSICO</dc:title>
  <dc:creator>MARIO PEÑA</dc:creator>
  <cp:lastModifiedBy>MARIO PEÑA</cp:lastModifiedBy>
  <cp:revision>1</cp:revision>
  <dcterms:created xsi:type="dcterms:W3CDTF">2024-01-06T20:26:21Z</dcterms:created>
  <dcterms:modified xsi:type="dcterms:W3CDTF">2024-01-06T21:04:36Z</dcterms:modified>
</cp:coreProperties>
</file>